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53" d="100"/>
          <a:sy n="53" d="100"/>
        </p:scale>
        <p:origin x="130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E3027A7-7BF6-3A63-8AA2-33FDCD71BC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F952C57E-2CAE-FB64-4184-017F3C2068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F4D3DC97-1BDA-8DAD-9983-5D632C9308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502B3-0D1C-4039-8015-9FDA8A157441}" type="datetimeFigureOut">
              <a:rPr lang="hr-HR" smtClean="0"/>
              <a:t>14.11.2024.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DB73D308-7B94-18A3-6371-A8CA59D12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BD310503-C31E-FC3F-1B3A-26750A9EA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A195-DA61-42B7-B1AD-4041ABF844D7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6174740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73B5AB7-171D-07AF-ACAA-64C61DC83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996717AF-DED9-A1F7-55FA-7215822E11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A006BE6D-6733-54CA-1815-B3EF6A7DE3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502B3-0D1C-4039-8015-9FDA8A157441}" type="datetimeFigureOut">
              <a:rPr lang="hr-HR" smtClean="0"/>
              <a:t>14.11.2024.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9B9251AB-C971-363E-50B0-C11CC02BA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08D47C1B-2143-B515-31BC-5BF8FB676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A195-DA61-42B7-B1AD-4041ABF844D7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030380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D8A8184-AEB7-FB1F-7CF5-B2D698762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487F49A6-F590-C4B7-2721-AA8E090763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4E338206-3CF6-BDB1-F55A-B82E02EBF1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502B3-0D1C-4039-8015-9FDA8A157441}" type="datetimeFigureOut">
              <a:rPr lang="hr-HR" smtClean="0"/>
              <a:t>14.11.2024.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806E9DC3-97D3-DBF6-4931-AE863301E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3F9A0235-E66D-4D1E-DE30-293F546E6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A195-DA61-42B7-B1AD-4041ABF844D7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812749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6CEF144-4880-D03B-3514-22A7D50A4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808D4C8D-B29F-342C-30B6-9873BFEDF4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07413780-0E69-749A-6027-F778C92B5F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443C22A5-E8C7-35F9-B8E6-BE37DA48A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502B3-0D1C-4039-8015-9FDA8A157441}" type="datetimeFigureOut">
              <a:rPr lang="hr-HR" smtClean="0"/>
              <a:t>14.11.2024.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28FF22F0-BE1C-B2BA-C207-7ECB1681A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A1978964-0552-1FE4-C4C4-AF72583CA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A195-DA61-42B7-B1AD-4041ABF844D7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566077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9D7CF50-FC12-C4FF-319F-09374EF34F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249A4C2D-2C25-E9F6-C7E0-ED3BF1982E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BB8D9326-8485-7747-5A30-F6C53A6F84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teksta 4">
            <a:extLst>
              <a:ext uri="{FF2B5EF4-FFF2-40B4-BE49-F238E27FC236}">
                <a16:creationId xmlns:a16="http://schemas.microsoft.com/office/drawing/2014/main" id="{7414B104-5FC9-7647-0EB4-CC10330963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Rezervirano mjesto sadržaja 5">
            <a:extLst>
              <a:ext uri="{FF2B5EF4-FFF2-40B4-BE49-F238E27FC236}">
                <a16:creationId xmlns:a16="http://schemas.microsoft.com/office/drawing/2014/main" id="{3327AD05-2352-C4AF-5D55-94CF5AB095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7" name="Rezervirano mjesto datuma 6">
            <a:extLst>
              <a:ext uri="{FF2B5EF4-FFF2-40B4-BE49-F238E27FC236}">
                <a16:creationId xmlns:a16="http://schemas.microsoft.com/office/drawing/2014/main" id="{14A3BCC0-FB61-9C5D-379C-CA2BECFEF3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502B3-0D1C-4039-8015-9FDA8A157441}" type="datetimeFigureOut">
              <a:rPr lang="hr-HR" smtClean="0"/>
              <a:t>14.11.2024.</a:t>
            </a:fld>
            <a:endParaRPr lang="hr-HR"/>
          </a:p>
        </p:txBody>
      </p:sp>
      <p:sp>
        <p:nvSpPr>
          <p:cNvPr id="8" name="Rezervirano mjesto podnožja 7">
            <a:extLst>
              <a:ext uri="{FF2B5EF4-FFF2-40B4-BE49-F238E27FC236}">
                <a16:creationId xmlns:a16="http://schemas.microsoft.com/office/drawing/2014/main" id="{9D30844A-6A1B-510E-697F-579E833B4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Rezervirano mjesto broja slajda 8">
            <a:extLst>
              <a:ext uri="{FF2B5EF4-FFF2-40B4-BE49-F238E27FC236}">
                <a16:creationId xmlns:a16="http://schemas.microsoft.com/office/drawing/2014/main" id="{893A8688-925F-7681-F16B-E07F6FBF8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A195-DA61-42B7-B1AD-4041ABF844D7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511700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C36B263-5CCA-66CF-E9F0-38F436C3ED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datuma 2">
            <a:extLst>
              <a:ext uri="{FF2B5EF4-FFF2-40B4-BE49-F238E27FC236}">
                <a16:creationId xmlns:a16="http://schemas.microsoft.com/office/drawing/2014/main" id="{A58686F5-CC17-362E-762E-07B6348F1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502B3-0D1C-4039-8015-9FDA8A157441}" type="datetimeFigureOut">
              <a:rPr lang="hr-HR" smtClean="0"/>
              <a:t>14.11.2024.</a:t>
            </a:fld>
            <a:endParaRPr lang="hr-HR"/>
          </a:p>
        </p:txBody>
      </p:sp>
      <p:sp>
        <p:nvSpPr>
          <p:cNvPr id="4" name="Rezervirano mjesto podnožja 3">
            <a:extLst>
              <a:ext uri="{FF2B5EF4-FFF2-40B4-BE49-F238E27FC236}">
                <a16:creationId xmlns:a16="http://schemas.microsoft.com/office/drawing/2014/main" id="{13B78130-227B-DB30-D16C-BCB05923B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>
            <a:extLst>
              <a:ext uri="{FF2B5EF4-FFF2-40B4-BE49-F238E27FC236}">
                <a16:creationId xmlns:a16="http://schemas.microsoft.com/office/drawing/2014/main" id="{DD086C96-8A09-EDE4-A32D-1282AC8F3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A195-DA61-42B7-B1AD-4041ABF844D7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346037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>
            <a:extLst>
              <a:ext uri="{FF2B5EF4-FFF2-40B4-BE49-F238E27FC236}">
                <a16:creationId xmlns:a16="http://schemas.microsoft.com/office/drawing/2014/main" id="{DB56458B-90CA-DC9E-00AD-DDA4B120E1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502B3-0D1C-4039-8015-9FDA8A157441}" type="datetimeFigureOut">
              <a:rPr lang="hr-HR" smtClean="0"/>
              <a:t>14.11.2024.</a:t>
            </a:fld>
            <a:endParaRPr lang="hr-HR"/>
          </a:p>
        </p:txBody>
      </p:sp>
      <p:sp>
        <p:nvSpPr>
          <p:cNvPr id="3" name="Rezervirano mjesto podnožja 2">
            <a:extLst>
              <a:ext uri="{FF2B5EF4-FFF2-40B4-BE49-F238E27FC236}">
                <a16:creationId xmlns:a16="http://schemas.microsoft.com/office/drawing/2014/main" id="{A5CDA0F3-4FB1-B0C3-BC32-CC09269618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16C51B77-9190-84E0-FDFA-FF478E769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A195-DA61-42B7-B1AD-4041ABF844D7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862581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8084E16-3793-318B-D8BF-016B04925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DBF03DB2-D901-C778-6D8D-875E7E4023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8C854536-2539-D9EB-8626-0CA0A54566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CC0312A1-F9E1-E7A1-7D72-591F363D1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502B3-0D1C-4039-8015-9FDA8A157441}" type="datetimeFigureOut">
              <a:rPr lang="hr-HR" smtClean="0"/>
              <a:t>14.11.2024.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B9208797-81D8-7908-B38F-6C9BA872A6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F406440D-8503-2D03-9BC1-D3CAD68A1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A195-DA61-42B7-B1AD-4041ABF844D7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002677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3D145E8-9383-6D20-D304-B4AF3CCB44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like 2">
            <a:extLst>
              <a:ext uri="{FF2B5EF4-FFF2-40B4-BE49-F238E27FC236}">
                <a16:creationId xmlns:a16="http://schemas.microsoft.com/office/drawing/2014/main" id="{CD5DB050-9848-459A-65D4-C513FEC7C3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9CBF4AAB-7832-46F7-93CC-1E6F266D66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485ED616-C0D1-D731-F3C7-89D58118C7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502B3-0D1C-4039-8015-9FDA8A157441}" type="datetimeFigureOut">
              <a:rPr lang="hr-HR" smtClean="0"/>
              <a:t>14.11.2024.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DACD1BA8-BC58-A6C9-8B55-567575DE6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1CE9FD84-4E6F-E695-A076-E7D52A48C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A195-DA61-42B7-B1AD-4041ABF844D7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174419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A932BFA-3940-A129-ABB5-2D3D23189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034FA2DF-CBD6-C86E-6835-8C6A85E29E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49D5003F-C678-038D-98EC-CD216FE2E0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502B3-0D1C-4039-8015-9FDA8A157441}" type="datetimeFigureOut">
              <a:rPr lang="hr-HR" smtClean="0"/>
              <a:t>14.11.2024.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6D54DA95-F2D6-983E-DF12-FF996DA39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74B86348-D500-0B85-21F9-2659B5205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A195-DA61-42B7-B1AD-4041ABF844D7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5333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>
            <a:extLst>
              <a:ext uri="{FF2B5EF4-FFF2-40B4-BE49-F238E27FC236}">
                <a16:creationId xmlns:a16="http://schemas.microsoft.com/office/drawing/2014/main" id="{074AF7E2-049E-2C04-325F-C6FA24AB53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78FD9C72-D615-3A59-4227-17CB0D2550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4E46B2BC-3F4D-B9D3-72CC-CAED4EAB58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502B3-0D1C-4039-8015-9FDA8A157441}" type="datetimeFigureOut">
              <a:rPr lang="hr-HR" smtClean="0"/>
              <a:t>14.11.2024.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493FB315-3B2E-26A6-94F4-1D6083E142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F7BADB52-5DA8-C280-439F-859A0208B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A195-DA61-42B7-B1AD-4041ABF844D7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949031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>
            <a:extLst>
              <a:ext uri="{FF2B5EF4-FFF2-40B4-BE49-F238E27FC236}">
                <a16:creationId xmlns:a16="http://schemas.microsoft.com/office/drawing/2014/main" id="{B1CEF476-B276-4FEB-5FD6-30DA83208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3211DC0A-1290-E53A-347F-CB6926CAF9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57527B03-C920-5147-B206-95E364D86C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B6502B3-0D1C-4039-8015-9FDA8A157441}" type="datetimeFigureOut">
              <a:rPr lang="hr-HR" smtClean="0"/>
              <a:t>14.11.2024.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6EE08BEC-F356-538E-4D5F-803919F45B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696F3C9C-936C-45FF-A348-0EB6C66C37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EDA195-DA61-42B7-B1AD-4041ABF844D7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072327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Color Cover">
            <a:extLst>
              <a:ext uri="{FF2B5EF4-FFF2-40B4-BE49-F238E27FC236}">
                <a16:creationId xmlns:a16="http://schemas.microsoft.com/office/drawing/2014/main" id="{815925C2-A704-4D47-B1C1-3FCA52512E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Color Cover">
            <a:extLst>
              <a:ext uri="{FF2B5EF4-FFF2-40B4-BE49-F238E27FC236}">
                <a16:creationId xmlns:a16="http://schemas.microsoft.com/office/drawing/2014/main" id="{01D4315C-C23C-4FD3-98DF-08C29E2292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E6B47BC-43FD-4C91-8BFF-B41B99A8A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6064235" cy="6858000"/>
            <a:chOff x="651279" y="598259"/>
            <a:chExt cx="10889442" cy="5680742"/>
          </a:xfrm>
        </p:grpSpPr>
        <p:sp>
          <p:nvSpPr>
            <p:cNvPr id="13" name="Color">
              <a:extLst>
                <a:ext uri="{FF2B5EF4-FFF2-40B4-BE49-F238E27FC236}">
                  <a16:creationId xmlns:a16="http://schemas.microsoft.com/office/drawing/2014/main" id="{13038185-AC3C-4595-945F-25311424C5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Color">
              <a:extLst>
                <a:ext uri="{FF2B5EF4-FFF2-40B4-BE49-F238E27FC236}">
                  <a16:creationId xmlns:a16="http://schemas.microsoft.com/office/drawing/2014/main" id="{75D51AA0-C095-4650-A361-B294320BFE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3F5E015-E085-4624-B431-B42414448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4DDB60AE-8B9C-4BA0-93DC-F8C9EBF6D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F247760-BE07-41A2-969E-570081E65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57A70BD2-76FC-4BDD-9E64-3B93D5EF3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AADD9643-5489-42CB-9762-FBAC2AAE9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9A2C16E-2745-4E3D-BECC-D66755221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2E5A063-571D-4461-9869-B3E93F6E6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366019AD-E33B-4DBF-BAD3-AE3611603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Naslov 1">
            <a:extLst>
              <a:ext uri="{FF2B5EF4-FFF2-40B4-BE49-F238E27FC236}">
                <a16:creationId xmlns:a16="http://schemas.microsoft.com/office/drawing/2014/main" id="{EB091BFD-F742-61A9-ECA7-0BD8B51A7A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6385" y="841248"/>
            <a:ext cx="5129600" cy="534009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4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EMOCIJE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B836BCC7-80CC-1C56-EC91-9ABD6826DD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64410" y="841247"/>
            <a:ext cx="4484536" cy="534009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1800">
                <a:solidFill>
                  <a:schemeClr val="tx2"/>
                </a:solidFill>
              </a:rPr>
              <a:t>Su doživljaji izazvan nekom vanjskom ili unutarnjom situacijom. 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1800">
                <a:solidFill>
                  <a:schemeClr val="tx2"/>
                </a:solidFill>
              </a:rPr>
              <a:t>Mogu biti: 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sz="1800">
                <a:solidFill>
                  <a:schemeClr val="tx2"/>
                </a:solidFill>
              </a:rPr>
              <a:t>Ugodni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sz="1800">
                <a:solidFill>
                  <a:schemeClr val="tx2"/>
                </a:solidFill>
              </a:rPr>
              <a:t>Neugodni 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1800">
                <a:solidFill>
                  <a:schemeClr val="tx2"/>
                </a:solidFill>
              </a:rPr>
              <a:t>Mogu biti : 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sz="1800">
                <a:solidFill>
                  <a:schemeClr val="tx2"/>
                </a:solidFill>
              </a:rPr>
              <a:t>Aktivirajući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sz="1800">
                <a:solidFill>
                  <a:schemeClr val="tx2"/>
                </a:solidFill>
              </a:rPr>
              <a:t>inhibirajući</a:t>
            </a:r>
          </a:p>
        </p:txBody>
      </p:sp>
    </p:spTree>
    <p:extLst>
      <p:ext uri="{BB962C8B-B14F-4D97-AF65-F5344CB8AC3E}">
        <p14:creationId xmlns:p14="http://schemas.microsoft.com/office/powerpoint/2010/main" val="2854400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CDD9754-F488-D0B6-CC55-88D7862B3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Osnovne ili primarne emocije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D15980CA-146E-8B19-C3B2-F377B0C2DF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Strah</a:t>
            </a:r>
          </a:p>
          <a:p>
            <a:r>
              <a:rPr lang="hr-HR" dirty="0"/>
              <a:t>Srdžba</a:t>
            </a:r>
          </a:p>
          <a:p>
            <a:r>
              <a:rPr lang="hr-HR" dirty="0"/>
              <a:t>Radost </a:t>
            </a:r>
          </a:p>
          <a:p>
            <a:r>
              <a:rPr lang="hr-HR" dirty="0"/>
              <a:t>Žalost</a:t>
            </a:r>
          </a:p>
          <a:p>
            <a:pPr marL="0" indent="0">
              <a:buNone/>
            </a:pPr>
            <a:r>
              <a:rPr lang="hr-HR" dirty="0"/>
              <a:t>Kod svih ljudi facijalna ekspresija ( izraz lica) se pokazuje jednako, ali je intenzitet izražavanja različit. </a:t>
            </a:r>
          </a:p>
          <a:p>
            <a:pPr marL="0" indent="0">
              <a:buNone/>
            </a:pPr>
            <a:r>
              <a:rPr lang="hr-HR" dirty="0"/>
              <a:t>Emocija nisu pod kontrolom naše volje. </a:t>
            </a:r>
          </a:p>
        </p:txBody>
      </p:sp>
    </p:spTree>
    <p:extLst>
      <p:ext uri="{BB962C8B-B14F-4D97-AF65-F5344CB8AC3E}">
        <p14:creationId xmlns:p14="http://schemas.microsoft.com/office/powerpoint/2010/main" val="4299672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66BB761-CB6E-5646-27D4-2E3D16D73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b="1" dirty="0"/>
              <a:t>STAV- </a:t>
            </a:r>
            <a:r>
              <a:rPr lang="hr-HR" dirty="0"/>
              <a:t>JE RELATIVNO TRAJAN POZITIVAN ILI NEGATIVAN ODNOS PREMA NEKOJ POJAVI, OBJEKTU STAVA.</a:t>
            </a:r>
            <a:br>
              <a:rPr lang="hr-HR" dirty="0"/>
            </a:br>
            <a:endParaRPr lang="hr-HR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C6F55781-9004-38F7-6419-5619B848CB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r-HR" dirty="0"/>
              <a:t>Komponente stava:</a:t>
            </a:r>
          </a:p>
          <a:p>
            <a:r>
              <a:rPr lang="hr-HR" dirty="0"/>
              <a:t>Kognitivna – informacije o objektu stava</a:t>
            </a:r>
          </a:p>
          <a:p>
            <a:r>
              <a:rPr lang="hr-HR" dirty="0"/>
              <a:t>Emocionalna – čuvstveni odnos prema objektu stava</a:t>
            </a:r>
          </a:p>
          <a:p>
            <a:r>
              <a:rPr lang="hr-HR" dirty="0"/>
              <a:t>Ponašajna ili </a:t>
            </a:r>
            <a:r>
              <a:rPr lang="hr-HR" dirty="0" err="1"/>
              <a:t>konativna</a:t>
            </a:r>
            <a:r>
              <a:rPr lang="hr-HR" dirty="0"/>
              <a:t> komponenta: spremnost na akciju </a:t>
            </a:r>
          </a:p>
          <a:p>
            <a:pPr marL="0" indent="0">
              <a:buNone/>
            </a:pP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5231576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ED2A34C-09C4-B6ED-A619-6F783E206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6029254C-BF81-9430-480F-B1785245B8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dirty="0"/>
              <a:t>Stavovi se uče i usvajaju tijekom socijalnog razvoja. Formiraju se na temelju različitog vrsta učenja od neposrednog kontakta s objektom stava do učenja u socijalnoj okolini.</a:t>
            </a:r>
          </a:p>
          <a:p>
            <a:r>
              <a:rPr lang="hr-HR" dirty="0"/>
              <a:t>Stavovi utječu na percepciju, učenje, pamćenje. </a:t>
            </a:r>
          </a:p>
          <a:p>
            <a:r>
              <a:rPr lang="hr-HR" dirty="0"/>
              <a:t>Pojavljuje se selektivna percepcija: brže se percipira ono što je u skladu s našim stavom a ono što nije u skladu s našim stavom teže se uči i brže zaboravlja. 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4481335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0AE0CAD-835E-1664-60F2-AEED11EE17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Predrasude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1C12FAC3-F5B0-3E12-DB1F-58BF0C0FF9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Vrsta negativnog stava prema nečemu ili nekomu najčešće prema nekoj socijalnoj grupi. Pojedince  iz te grupe ne vrednuje se prema osobinama pojedinca, već prema predrasudama o toj grupi.</a:t>
            </a:r>
          </a:p>
        </p:txBody>
      </p:sp>
    </p:spTree>
    <p:extLst>
      <p:ext uri="{BB962C8B-B14F-4D97-AF65-F5344CB8AC3E}">
        <p14:creationId xmlns:p14="http://schemas.microsoft.com/office/powerpoint/2010/main" val="39978263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B9A4568-A640-F701-B800-730BF85AD2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Utjecaj stavova, emocija, očekivanja na kodiranje i dekodiranje poruka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65546B81-DC72-EA17-7BBC-6039FF30A1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r-HR" dirty="0"/>
              <a:t>Kodiranje poruka: </a:t>
            </a:r>
          </a:p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r>
              <a:rPr lang="hr-HR" dirty="0"/>
              <a:t>Pošiljatelj – poruka----primatelj</a:t>
            </a:r>
          </a:p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13959695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214</Words>
  <Application>Microsoft Office PowerPoint</Application>
  <PresentationFormat>Široki zaslon</PresentationFormat>
  <Paragraphs>29</Paragraphs>
  <Slides>6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3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Tema sustava Office</vt:lpstr>
      <vt:lpstr>EMOCIJE</vt:lpstr>
      <vt:lpstr>Osnovne ili primarne emocije</vt:lpstr>
      <vt:lpstr>STAV- JE RELATIVNO TRAJAN POZITIVAN ILI NEGATIVAN ODNOS PREMA NEKOJ POJAVI, OBJEKTU STAVA. </vt:lpstr>
      <vt:lpstr>PowerPoint prezentacija</vt:lpstr>
      <vt:lpstr>Predrasude</vt:lpstr>
      <vt:lpstr>Utjecaj stavova, emocija, očekivanja na kodiranje i dekodiranje poruka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Ljiljana Matošević</dc:creator>
  <cp:lastModifiedBy>Ljiljana Matošević</cp:lastModifiedBy>
  <cp:revision>1</cp:revision>
  <dcterms:created xsi:type="dcterms:W3CDTF">2024-11-14T11:49:51Z</dcterms:created>
  <dcterms:modified xsi:type="dcterms:W3CDTF">2024-11-14T12:14:52Z</dcterms:modified>
</cp:coreProperties>
</file>