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3" d="100"/>
          <a:sy n="53" d="100"/>
        </p:scale>
        <p:origin x="13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BBE17-4BC5-4E1E-A91E-0865C061B04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59D684-4177-4F5E-9463-A67F81BA178B}">
      <dgm:prSet/>
      <dgm:spPr/>
      <dgm:t>
        <a:bodyPr/>
        <a:lstStyle/>
        <a:p>
          <a:r>
            <a:rPr lang="hr-HR"/>
            <a:t>U komunikacijski proces ulazimo s idejom o predodžbom o sugovorniku. O toj predodžbi ovisi kako će se osoba ponašati u susretu sa sugovornikom. </a:t>
          </a:r>
          <a:endParaRPr lang="en-US"/>
        </a:p>
      </dgm:t>
    </dgm:pt>
    <dgm:pt modelId="{6077F54E-D53B-4DD9-8112-CA13DE2B17C7}" type="parTrans" cxnId="{20C0B540-E4F1-42A5-BFB5-471DDE20239C}">
      <dgm:prSet/>
      <dgm:spPr/>
      <dgm:t>
        <a:bodyPr/>
        <a:lstStyle/>
        <a:p>
          <a:endParaRPr lang="en-US"/>
        </a:p>
      </dgm:t>
    </dgm:pt>
    <dgm:pt modelId="{1E6785E1-FBF3-433F-AF66-159B12588C99}" type="sibTrans" cxnId="{20C0B540-E4F1-42A5-BFB5-471DDE20239C}">
      <dgm:prSet/>
      <dgm:spPr/>
      <dgm:t>
        <a:bodyPr/>
        <a:lstStyle/>
        <a:p>
          <a:endParaRPr lang="en-US"/>
        </a:p>
      </dgm:t>
    </dgm:pt>
    <dgm:pt modelId="{708493DE-99F6-4F5D-8C28-5D5D5A2E5BCD}">
      <dgm:prSet/>
      <dgm:spPr/>
      <dgm:t>
        <a:bodyPr/>
        <a:lstStyle/>
        <a:p>
          <a:r>
            <a:rPr lang="hr-HR"/>
            <a:t>Ja sam ok     ti nisi ok                          Ja nisam ok           ti nisi ok </a:t>
          </a:r>
          <a:endParaRPr lang="en-US"/>
        </a:p>
      </dgm:t>
    </dgm:pt>
    <dgm:pt modelId="{C63DD08D-DAA0-440C-9E4B-C33615CB32A2}" type="parTrans" cxnId="{1E1764E9-F39D-4B99-BA25-44838A5DE4BC}">
      <dgm:prSet/>
      <dgm:spPr/>
      <dgm:t>
        <a:bodyPr/>
        <a:lstStyle/>
        <a:p>
          <a:endParaRPr lang="en-US"/>
        </a:p>
      </dgm:t>
    </dgm:pt>
    <dgm:pt modelId="{C67D16DC-15A8-41E7-9343-B86C5E6CFAFC}" type="sibTrans" cxnId="{1E1764E9-F39D-4B99-BA25-44838A5DE4BC}">
      <dgm:prSet/>
      <dgm:spPr/>
      <dgm:t>
        <a:bodyPr/>
        <a:lstStyle/>
        <a:p>
          <a:endParaRPr lang="en-US"/>
        </a:p>
      </dgm:t>
    </dgm:pt>
    <dgm:pt modelId="{A02527F4-1910-4D7D-B4EF-D160E77FD8B8}">
      <dgm:prSet/>
      <dgm:spPr/>
      <dgm:t>
        <a:bodyPr/>
        <a:lstStyle/>
        <a:p>
          <a:r>
            <a:rPr lang="hr-HR"/>
            <a:t>Ja nisam ok    ti jesi ok                      ja sam ok                 ti si ok </a:t>
          </a:r>
          <a:endParaRPr lang="en-US"/>
        </a:p>
      </dgm:t>
    </dgm:pt>
    <dgm:pt modelId="{3EB593E3-149A-4278-A669-A9194B321CCD}" type="parTrans" cxnId="{D55A08CE-C6A3-47C1-8E67-18836B906EA1}">
      <dgm:prSet/>
      <dgm:spPr/>
      <dgm:t>
        <a:bodyPr/>
        <a:lstStyle/>
        <a:p>
          <a:endParaRPr lang="en-US"/>
        </a:p>
      </dgm:t>
    </dgm:pt>
    <dgm:pt modelId="{F9C4D261-7288-4B16-9D39-8634ABBA9098}" type="sibTrans" cxnId="{D55A08CE-C6A3-47C1-8E67-18836B906EA1}">
      <dgm:prSet/>
      <dgm:spPr/>
      <dgm:t>
        <a:bodyPr/>
        <a:lstStyle/>
        <a:p>
          <a:endParaRPr lang="en-US"/>
        </a:p>
      </dgm:t>
    </dgm:pt>
    <dgm:pt modelId="{829A2B10-5BA1-4E01-BFEC-63D3B6F2EC68}" type="pres">
      <dgm:prSet presAssocID="{E13BBE17-4BC5-4E1E-A91E-0865C061B042}" presName="vert0" presStyleCnt="0">
        <dgm:presLayoutVars>
          <dgm:dir/>
          <dgm:animOne val="branch"/>
          <dgm:animLvl val="lvl"/>
        </dgm:presLayoutVars>
      </dgm:prSet>
      <dgm:spPr/>
    </dgm:pt>
    <dgm:pt modelId="{DC091A91-780C-40CA-9255-41E3031A0E61}" type="pres">
      <dgm:prSet presAssocID="{1059D684-4177-4F5E-9463-A67F81BA178B}" presName="thickLine" presStyleLbl="alignNode1" presStyleIdx="0" presStyleCnt="3"/>
      <dgm:spPr/>
    </dgm:pt>
    <dgm:pt modelId="{A126F454-4C9F-433D-A78D-0A0C279557F1}" type="pres">
      <dgm:prSet presAssocID="{1059D684-4177-4F5E-9463-A67F81BA178B}" presName="horz1" presStyleCnt="0"/>
      <dgm:spPr/>
    </dgm:pt>
    <dgm:pt modelId="{B02B62AC-07F4-48D2-8714-9FDE6B0E8E0A}" type="pres">
      <dgm:prSet presAssocID="{1059D684-4177-4F5E-9463-A67F81BA178B}" presName="tx1" presStyleLbl="revTx" presStyleIdx="0" presStyleCnt="3"/>
      <dgm:spPr/>
    </dgm:pt>
    <dgm:pt modelId="{5FB0FA81-C4D0-458C-805F-6D91FB70EE55}" type="pres">
      <dgm:prSet presAssocID="{1059D684-4177-4F5E-9463-A67F81BA178B}" presName="vert1" presStyleCnt="0"/>
      <dgm:spPr/>
    </dgm:pt>
    <dgm:pt modelId="{2DD837BD-65A6-4736-9E37-0216601AAF95}" type="pres">
      <dgm:prSet presAssocID="{708493DE-99F6-4F5D-8C28-5D5D5A2E5BCD}" presName="thickLine" presStyleLbl="alignNode1" presStyleIdx="1" presStyleCnt="3"/>
      <dgm:spPr/>
    </dgm:pt>
    <dgm:pt modelId="{4BDBF8BC-C6A7-4316-A54D-E96EFAD15047}" type="pres">
      <dgm:prSet presAssocID="{708493DE-99F6-4F5D-8C28-5D5D5A2E5BCD}" presName="horz1" presStyleCnt="0"/>
      <dgm:spPr/>
    </dgm:pt>
    <dgm:pt modelId="{8C041FEE-6026-4F14-AD4C-90D91CBB8B88}" type="pres">
      <dgm:prSet presAssocID="{708493DE-99F6-4F5D-8C28-5D5D5A2E5BCD}" presName="tx1" presStyleLbl="revTx" presStyleIdx="1" presStyleCnt="3"/>
      <dgm:spPr/>
    </dgm:pt>
    <dgm:pt modelId="{E9C6F1E8-3404-4FFD-AAD5-94FB04CF1C96}" type="pres">
      <dgm:prSet presAssocID="{708493DE-99F6-4F5D-8C28-5D5D5A2E5BCD}" presName="vert1" presStyleCnt="0"/>
      <dgm:spPr/>
    </dgm:pt>
    <dgm:pt modelId="{5419915D-2596-43F7-B20E-42143B68F690}" type="pres">
      <dgm:prSet presAssocID="{A02527F4-1910-4D7D-B4EF-D160E77FD8B8}" presName="thickLine" presStyleLbl="alignNode1" presStyleIdx="2" presStyleCnt="3"/>
      <dgm:spPr/>
    </dgm:pt>
    <dgm:pt modelId="{6623B4D5-2BDA-4C21-B7E2-5B59D44A91FA}" type="pres">
      <dgm:prSet presAssocID="{A02527F4-1910-4D7D-B4EF-D160E77FD8B8}" presName="horz1" presStyleCnt="0"/>
      <dgm:spPr/>
    </dgm:pt>
    <dgm:pt modelId="{D0782248-8173-4795-A84F-E6F672CF47EE}" type="pres">
      <dgm:prSet presAssocID="{A02527F4-1910-4D7D-B4EF-D160E77FD8B8}" presName="tx1" presStyleLbl="revTx" presStyleIdx="2" presStyleCnt="3"/>
      <dgm:spPr/>
    </dgm:pt>
    <dgm:pt modelId="{B9A7E032-1DA4-41B6-8B1E-047BBED46687}" type="pres">
      <dgm:prSet presAssocID="{A02527F4-1910-4D7D-B4EF-D160E77FD8B8}" presName="vert1" presStyleCnt="0"/>
      <dgm:spPr/>
    </dgm:pt>
  </dgm:ptLst>
  <dgm:cxnLst>
    <dgm:cxn modelId="{7E5A530D-FA77-4A41-8CB1-D304E472FC9E}" type="presOf" srcId="{E13BBE17-4BC5-4E1E-A91E-0865C061B042}" destId="{829A2B10-5BA1-4E01-BFEC-63D3B6F2EC68}" srcOrd="0" destOrd="0" presId="urn:microsoft.com/office/officeart/2008/layout/LinedList"/>
    <dgm:cxn modelId="{20C0B540-E4F1-42A5-BFB5-471DDE20239C}" srcId="{E13BBE17-4BC5-4E1E-A91E-0865C061B042}" destId="{1059D684-4177-4F5E-9463-A67F81BA178B}" srcOrd="0" destOrd="0" parTransId="{6077F54E-D53B-4DD9-8112-CA13DE2B17C7}" sibTransId="{1E6785E1-FBF3-433F-AF66-159B12588C99}"/>
    <dgm:cxn modelId="{F1913A46-1F4E-4C9C-8A3E-4957EC0C557F}" type="presOf" srcId="{708493DE-99F6-4F5D-8C28-5D5D5A2E5BCD}" destId="{8C041FEE-6026-4F14-AD4C-90D91CBB8B88}" srcOrd="0" destOrd="0" presId="urn:microsoft.com/office/officeart/2008/layout/LinedList"/>
    <dgm:cxn modelId="{D55A08CE-C6A3-47C1-8E67-18836B906EA1}" srcId="{E13BBE17-4BC5-4E1E-A91E-0865C061B042}" destId="{A02527F4-1910-4D7D-B4EF-D160E77FD8B8}" srcOrd="2" destOrd="0" parTransId="{3EB593E3-149A-4278-A669-A9194B321CCD}" sibTransId="{F9C4D261-7288-4B16-9D39-8634ABBA9098}"/>
    <dgm:cxn modelId="{E71824D9-8719-4AAC-B1F3-8DB99E50EB6B}" type="presOf" srcId="{1059D684-4177-4F5E-9463-A67F81BA178B}" destId="{B02B62AC-07F4-48D2-8714-9FDE6B0E8E0A}" srcOrd="0" destOrd="0" presId="urn:microsoft.com/office/officeart/2008/layout/LinedList"/>
    <dgm:cxn modelId="{1E1764E9-F39D-4B99-BA25-44838A5DE4BC}" srcId="{E13BBE17-4BC5-4E1E-A91E-0865C061B042}" destId="{708493DE-99F6-4F5D-8C28-5D5D5A2E5BCD}" srcOrd="1" destOrd="0" parTransId="{C63DD08D-DAA0-440C-9E4B-C33615CB32A2}" sibTransId="{C67D16DC-15A8-41E7-9343-B86C5E6CFAFC}"/>
    <dgm:cxn modelId="{F2931CEA-07E4-4E39-A218-EA4B8CCAF4FE}" type="presOf" srcId="{A02527F4-1910-4D7D-B4EF-D160E77FD8B8}" destId="{D0782248-8173-4795-A84F-E6F672CF47EE}" srcOrd="0" destOrd="0" presId="urn:microsoft.com/office/officeart/2008/layout/LinedList"/>
    <dgm:cxn modelId="{D8EA8D88-35A0-4A34-B48A-4869B80BE363}" type="presParOf" srcId="{829A2B10-5BA1-4E01-BFEC-63D3B6F2EC68}" destId="{DC091A91-780C-40CA-9255-41E3031A0E61}" srcOrd="0" destOrd="0" presId="urn:microsoft.com/office/officeart/2008/layout/LinedList"/>
    <dgm:cxn modelId="{6AA18687-F5BF-456B-B9A3-72A43B95EB06}" type="presParOf" srcId="{829A2B10-5BA1-4E01-BFEC-63D3B6F2EC68}" destId="{A126F454-4C9F-433D-A78D-0A0C279557F1}" srcOrd="1" destOrd="0" presId="urn:microsoft.com/office/officeart/2008/layout/LinedList"/>
    <dgm:cxn modelId="{3B1F109A-7BB8-4FD4-B281-6BE5FFB2E179}" type="presParOf" srcId="{A126F454-4C9F-433D-A78D-0A0C279557F1}" destId="{B02B62AC-07F4-48D2-8714-9FDE6B0E8E0A}" srcOrd="0" destOrd="0" presId="urn:microsoft.com/office/officeart/2008/layout/LinedList"/>
    <dgm:cxn modelId="{58E66F16-588E-4604-B13F-B2BB37EB11A9}" type="presParOf" srcId="{A126F454-4C9F-433D-A78D-0A0C279557F1}" destId="{5FB0FA81-C4D0-458C-805F-6D91FB70EE55}" srcOrd="1" destOrd="0" presId="urn:microsoft.com/office/officeart/2008/layout/LinedList"/>
    <dgm:cxn modelId="{9A3B95F1-40B7-4775-A0E4-31952FDAA0C0}" type="presParOf" srcId="{829A2B10-5BA1-4E01-BFEC-63D3B6F2EC68}" destId="{2DD837BD-65A6-4736-9E37-0216601AAF95}" srcOrd="2" destOrd="0" presId="urn:microsoft.com/office/officeart/2008/layout/LinedList"/>
    <dgm:cxn modelId="{1CAF3B64-C5E6-4CA6-9FDC-4A5AE9EAA72E}" type="presParOf" srcId="{829A2B10-5BA1-4E01-BFEC-63D3B6F2EC68}" destId="{4BDBF8BC-C6A7-4316-A54D-E96EFAD15047}" srcOrd="3" destOrd="0" presId="urn:microsoft.com/office/officeart/2008/layout/LinedList"/>
    <dgm:cxn modelId="{5B897460-6482-480A-8C7F-9158C17669AD}" type="presParOf" srcId="{4BDBF8BC-C6A7-4316-A54D-E96EFAD15047}" destId="{8C041FEE-6026-4F14-AD4C-90D91CBB8B88}" srcOrd="0" destOrd="0" presId="urn:microsoft.com/office/officeart/2008/layout/LinedList"/>
    <dgm:cxn modelId="{C1CDE127-CE85-4792-BB9E-B9BB571220FB}" type="presParOf" srcId="{4BDBF8BC-C6A7-4316-A54D-E96EFAD15047}" destId="{E9C6F1E8-3404-4FFD-AAD5-94FB04CF1C96}" srcOrd="1" destOrd="0" presId="urn:microsoft.com/office/officeart/2008/layout/LinedList"/>
    <dgm:cxn modelId="{DBF46605-C884-4CCE-8903-52B4D3921746}" type="presParOf" srcId="{829A2B10-5BA1-4E01-BFEC-63D3B6F2EC68}" destId="{5419915D-2596-43F7-B20E-42143B68F690}" srcOrd="4" destOrd="0" presId="urn:microsoft.com/office/officeart/2008/layout/LinedList"/>
    <dgm:cxn modelId="{B82909F1-1433-4EF4-94B5-EFC3421F5EE6}" type="presParOf" srcId="{829A2B10-5BA1-4E01-BFEC-63D3B6F2EC68}" destId="{6623B4D5-2BDA-4C21-B7E2-5B59D44A91FA}" srcOrd="5" destOrd="0" presId="urn:microsoft.com/office/officeart/2008/layout/LinedList"/>
    <dgm:cxn modelId="{52848433-0D95-4647-85F0-D72037C78F6A}" type="presParOf" srcId="{6623B4D5-2BDA-4C21-B7E2-5B59D44A91FA}" destId="{D0782248-8173-4795-A84F-E6F672CF47EE}" srcOrd="0" destOrd="0" presId="urn:microsoft.com/office/officeart/2008/layout/LinedList"/>
    <dgm:cxn modelId="{73C363FA-61B5-4C6B-931D-4F7F3541FFD9}" type="presParOf" srcId="{6623B4D5-2BDA-4C21-B7E2-5B59D44A91FA}" destId="{B9A7E032-1DA4-41B6-8B1E-047BBED4668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96F143-86B5-41D0-92E8-1A5BB0174A9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E3E0588-243D-40B9-9C2A-B037CC62BA6A}">
      <dgm:prSet/>
      <dgm:spPr/>
      <dgm:t>
        <a:bodyPr/>
        <a:lstStyle/>
        <a:p>
          <a:r>
            <a:rPr lang="hr-HR"/>
            <a:t>Ne baca krivnju na drugu osobu </a:t>
          </a:r>
          <a:endParaRPr lang="en-US"/>
        </a:p>
      </dgm:t>
    </dgm:pt>
    <dgm:pt modelId="{89A8DE62-4E6B-425E-AD5A-23F1B1F5C718}" type="parTrans" cxnId="{48AD79EB-804C-44D2-B854-5F87AA0A72D0}">
      <dgm:prSet/>
      <dgm:spPr/>
      <dgm:t>
        <a:bodyPr/>
        <a:lstStyle/>
        <a:p>
          <a:endParaRPr lang="en-US"/>
        </a:p>
      </dgm:t>
    </dgm:pt>
    <dgm:pt modelId="{4333C55E-F521-443A-894B-7AF67D6129BD}" type="sibTrans" cxnId="{48AD79EB-804C-44D2-B854-5F87AA0A72D0}">
      <dgm:prSet/>
      <dgm:spPr/>
      <dgm:t>
        <a:bodyPr/>
        <a:lstStyle/>
        <a:p>
          <a:endParaRPr lang="en-US"/>
        </a:p>
      </dgm:t>
    </dgm:pt>
    <dgm:pt modelId="{807FC3CA-E6E4-456E-991C-B9D30E5A23BC}">
      <dgm:prSet/>
      <dgm:spPr/>
      <dgm:t>
        <a:bodyPr/>
        <a:lstStyle/>
        <a:p>
          <a:r>
            <a:rPr lang="hr-HR"/>
            <a:t>Daje do znanja što očekujemo od druge osobe</a:t>
          </a:r>
          <a:endParaRPr lang="en-US"/>
        </a:p>
      </dgm:t>
    </dgm:pt>
    <dgm:pt modelId="{2A512275-AD5C-4E48-AD13-5F21F791A7D0}" type="parTrans" cxnId="{D85E15DC-C619-4BD7-B758-B08DB2ABCEDB}">
      <dgm:prSet/>
      <dgm:spPr/>
      <dgm:t>
        <a:bodyPr/>
        <a:lstStyle/>
        <a:p>
          <a:endParaRPr lang="en-US"/>
        </a:p>
      </dgm:t>
    </dgm:pt>
    <dgm:pt modelId="{05B90BAE-F343-4FED-A596-9382E1AE3852}" type="sibTrans" cxnId="{D85E15DC-C619-4BD7-B758-B08DB2ABCEDB}">
      <dgm:prSet/>
      <dgm:spPr/>
      <dgm:t>
        <a:bodyPr/>
        <a:lstStyle/>
        <a:p>
          <a:endParaRPr lang="en-US"/>
        </a:p>
      </dgm:t>
    </dgm:pt>
    <dgm:pt modelId="{A0B1A799-B73F-4AEF-85BD-97AD2A729AD9}">
      <dgm:prSet/>
      <dgm:spPr/>
      <dgm:t>
        <a:bodyPr/>
        <a:lstStyle/>
        <a:p>
          <a:r>
            <a:rPr lang="hr-HR"/>
            <a:t>Odnos ostaje nepromijenjen</a:t>
          </a:r>
          <a:endParaRPr lang="en-US"/>
        </a:p>
      </dgm:t>
    </dgm:pt>
    <dgm:pt modelId="{602FE973-7F0C-4645-9EA0-DD3B4FF02972}" type="parTrans" cxnId="{A6A05499-2E4B-4466-A718-494D1D8198E4}">
      <dgm:prSet/>
      <dgm:spPr/>
      <dgm:t>
        <a:bodyPr/>
        <a:lstStyle/>
        <a:p>
          <a:endParaRPr lang="en-US"/>
        </a:p>
      </dgm:t>
    </dgm:pt>
    <dgm:pt modelId="{B4829567-81E5-41AA-941B-CE8A46A7811F}" type="sibTrans" cxnId="{A6A05499-2E4B-4466-A718-494D1D8198E4}">
      <dgm:prSet/>
      <dgm:spPr/>
      <dgm:t>
        <a:bodyPr/>
        <a:lstStyle/>
        <a:p>
          <a:endParaRPr lang="en-US"/>
        </a:p>
      </dgm:t>
    </dgm:pt>
    <dgm:pt modelId="{82026FEA-F1D2-47F5-9521-E39904253F03}" type="pres">
      <dgm:prSet presAssocID="{A396F143-86B5-41D0-92E8-1A5BB0174A9C}" presName="linear" presStyleCnt="0">
        <dgm:presLayoutVars>
          <dgm:animLvl val="lvl"/>
          <dgm:resizeHandles val="exact"/>
        </dgm:presLayoutVars>
      </dgm:prSet>
      <dgm:spPr/>
    </dgm:pt>
    <dgm:pt modelId="{D59CBE2D-AB04-426A-8FF7-B5AB28E66801}" type="pres">
      <dgm:prSet presAssocID="{6E3E0588-243D-40B9-9C2A-B037CC62BA6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A955AA6-067D-4E37-B39B-53418019E8B7}" type="pres">
      <dgm:prSet presAssocID="{4333C55E-F521-443A-894B-7AF67D6129BD}" presName="spacer" presStyleCnt="0"/>
      <dgm:spPr/>
    </dgm:pt>
    <dgm:pt modelId="{015B2A9F-5238-41FC-ABEC-D7B274DF795A}" type="pres">
      <dgm:prSet presAssocID="{807FC3CA-E6E4-456E-991C-B9D30E5A23B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C070781-A182-481E-89B9-5D82F08AFFA4}" type="pres">
      <dgm:prSet presAssocID="{05B90BAE-F343-4FED-A596-9382E1AE3852}" presName="spacer" presStyleCnt="0"/>
      <dgm:spPr/>
    </dgm:pt>
    <dgm:pt modelId="{D38C5735-B8B8-4898-960F-53D39AC94555}" type="pres">
      <dgm:prSet presAssocID="{A0B1A799-B73F-4AEF-85BD-97AD2A729AD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10ED619-F0C7-4038-8028-08D3CD6B0224}" type="presOf" srcId="{A396F143-86B5-41D0-92E8-1A5BB0174A9C}" destId="{82026FEA-F1D2-47F5-9521-E39904253F03}" srcOrd="0" destOrd="0" presId="urn:microsoft.com/office/officeart/2005/8/layout/vList2"/>
    <dgm:cxn modelId="{BA48C464-6D74-480F-B78D-70E86F357245}" type="presOf" srcId="{6E3E0588-243D-40B9-9C2A-B037CC62BA6A}" destId="{D59CBE2D-AB04-426A-8FF7-B5AB28E66801}" srcOrd="0" destOrd="0" presId="urn:microsoft.com/office/officeart/2005/8/layout/vList2"/>
    <dgm:cxn modelId="{02A03B75-BFE3-48DF-92CE-4552F8A37431}" type="presOf" srcId="{807FC3CA-E6E4-456E-991C-B9D30E5A23BC}" destId="{015B2A9F-5238-41FC-ABEC-D7B274DF795A}" srcOrd="0" destOrd="0" presId="urn:microsoft.com/office/officeart/2005/8/layout/vList2"/>
    <dgm:cxn modelId="{40D1B789-26E3-4EE1-895F-ADC5BB24D75B}" type="presOf" srcId="{A0B1A799-B73F-4AEF-85BD-97AD2A729AD9}" destId="{D38C5735-B8B8-4898-960F-53D39AC94555}" srcOrd="0" destOrd="0" presId="urn:microsoft.com/office/officeart/2005/8/layout/vList2"/>
    <dgm:cxn modelId="{A6A05499-2E4B-4466-A718-494D1D8198E4}" srcId="{A396F143-86B5-41D0-92E8-1A5BB0174A9C}" destId="{A0B1A799-B73F-4AEF-85BD-97AD2A729AD9}" srcOrd="2" destOrd="0" parTransId="{602FE973-7F0C-4645-9EA0-DD3B4FF02972}" sibTransId="{B4829567-81E5-41AA-941B-CE8A46A7811F}"/>
    <dgm:cxn modelId="{D85E15DC-C619-4BD7-B758-B08DB2ABCEDB}" srcId="{A396F143-86B5-41D0-92E8-1A5BB0174A9C}" destId="{807FC3CA-E6E4-456E-991C-B9D30E5A23BC}" srcOrd="1" destOrd="0" parTransId="{2A512275-AD5C-4E48-AD13-5F21F791A7D0}" sibTransId="{05B90BAE-F343-4FED-A596-9382E1AE3852}"/>
    <dgm:cxn modelId="{48AD79EB-804C-44D2-B854-5F87AA0A72D0}" srcId="{A396F143-86B5-41D0-92E8-1A5BB0174A9C}" destId="{6E3E0588-243D-40B9-9C2A-B037CC62BA6A}" srcOrd="0" destOrd="0" parTransId="{89A8DE62-4E6B-425E-AD5A-23F1B1F5C718}" sibTransId="{4333C55E-F521-443A-894B-7AF67D6129BD}"/>
    <dgm:cxn modelId="{00B0F866-675D-48A5-9B26-3937DA4B73FD}" type="presParOf" srcId="{82026FEA-F1D2-47F5-9521-E39904253F03}" destId="{D59CBE2D-AB04-426A-8FF7-B5AB28E66801}" srcOrd="0" destOrd="0" presId="urn:microsoft.com/office/officeart/2005/8/layout/vList2"/>
    <dgm:cxn modelId="{94D1074A-493E-4171-8FFA-94630429AA3B}" type="presParOf" srcId="{82026FEA-F1D2-47F5-9521-E39904253F03}" destId="{CA955AA6-067D-4E37-B39B-53418019E8B7}" srcOrd="1" destOrd="0" presId="urn:microsoft.com/office/officeart/2005/8/layout/vList2"/>
    <dgm:cxn modelId="{6CE83383-9DFB-4B5B-8E3C-4D657825C28F}" type="presParOf" srcId="{82026FEA-F1D2-47F5-9521-E39904253F03}" destId="{015B2A9F-5238-41FC-ABEC-D7B274DF795A}" srcOrd="2" destOrd="0" presId="urn:microsoft.com/office/officeart/2005/8/layout/vList2"/>
    <dgm:cxn modelId="{104F208D-156D-438A-A71E-255E3CB7538C}" type="presParOf" srcId="{82026FEA-F1D2-47F5-9521-E39904253F03}" destId="{EC070781-A182-481E-89B9-5D82F08AFFA4}" srcOrd="3" destOrd="0" presId="urn:microsoft.com/office/officeart/2005/8/layout/vList2"/>
    <dgm:cxn modelId="{838A2C03-F14F-496E-A51A-3AC0F43D2832}" type="presParOf" srcId="{82026FEA-F1D2-47F5-9521-E39904253F03}" destId="{D38C5735-B8B8-4898-960F-53D39AC9455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1B6BDF-CE18-48F0-B572-F63B86771C03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34EF058-5556-48FD-85B9-394B837E2DD2}">
      <dgm:prSet/>
      <dgm:spPr/>
      <dgm:t>
        <a:bodyPr/>
        <a:lstStyle/>
        <a:p>
          <a:r>
            <a:rPr lang="hr-HR"/>
            <a:t>Loši oblici slušanja su:</a:t>
          </a:r>
          <a:endParaRPr lang="en-US"/>
        </a:p>
      </dgm:t>
    </dgm:pt>
    <dgm:pt modelId="{27613D50-D05A-4C07-90BD-CF021702E93F}" type="parTrans" cxnId="{1AE35334-BDB0-4BA3-9D7E-9AB8D9B28C99}">
      <dgm:prSet/>
      <dgm:spPr/>
      <dgm:t>
        <a:bodyPr/>
        <a:lstStyle/>
        <a:p>
          <a:endParaRPr lang="en-US"/>
        </a:p>
      </dgm:t>
    </dgm:pt>
    <dgm:pt modelId="{33F6BE67-0A84-4651-8499-0FC5BE8545CE}" type="sibTrans" cxnId="{1AE35334-BDB0-4BA3-9D7E-9AB8D9B28C99}">
      <dgm:prSet/>
      <dgm:spPr/>
      <dgm:t>
        <a:bodyPr/>
        <a:lstStyle/>
        <a:p>
          <a:endParaRPr lang="en-US"/>
        </a:p>
      </dgm:t>
    </dgm:pt>
    <dgm:pt modelId="{DFBB13DA-37C0-4385-8A4A-98892EF75E76}">
      <dgm:prSet/>
      <dgm:spPr/>
      <dgm:t>
        <a:bodyPr/>
        <a:lstStyle/>
        <a:p>
          <a:r>
            <a:rPr lang="hr-HR"/>
            <a:t>Pseudoslušanje </a:t>
          </a:r>
          <a:endParaRPr lang="en-US"/>
        </a:p>
      </dgm:t>
    </dgm:pt>
    <dgm:pt modelId="{C7A9A088-61E1-493A-9D50-E5B6C5A22F80}" type="parTrans" cxnId="{8FF4F17F-DF33-4BA6-98AD-EF33DE61DC04}">
      <dgm:prSet/>
      <dgm:spPr/>
      <dgm:t>
        <a:bodyPr/>
        <a:lstStyle/>
        <a:p>
          <a:endParaRPr lang="en-US"/>
        </a:p>
      </dgm:t>
    </dgm:pt>
    <dgm:pt modelId="{035BC7FE-D21C-472D-8DD3-2148B237029B}" type="sibTrans" cxnId="{8FF4F17F-DF33-4BA6-98AD-EF33DE61DC04}">
      <dgm:prSet/>
      <dgm:spPr/>
      <dgm:t>
        <a:bodyPr/>
        <a:lstStyle/>
        <a:p>
          <a:endParaRPr lang="en-US"/>
        </a:p>
      </dgm:t>
    </dgm:pt>
    <dgm:pt modelId="{95B4A5AF-F21F-40AE-9C71-4219E342444D}">
      <dgm:prSet/>
      <dgm:spPr/>
      <dgm:t>
        <a:bodyPr/>
        <a:lstStyle/>
        <a:p>
          <a:r>
            <a:rPr lang="hr-HR"/>
            <a:t>Jednoslojno slušanje</a:t>
          </a:r>
          <a:endParaRPr lang="en-US"/>
        </a:p>
      </dgm:t>
    </dgm:pt>
    <dgm:pt modelId="{B7E5059E-AB09-4A4B-8B8A-B13F44A846B2}" type="parTrans" cxnId="{8EFA36EB-29D9-4A7D-B1E5-2D2304C1D9CE}">
      <dgm:prSet/>
      <dgm:spPr/>
      <dgm:t>
        <a:bodyPr/>
        <a:lstStyle/>
        <a:p>
          <a:endParaRPr lang="en-US"/>
        </a:p>
      </dgm:t>
    </dgm:pt>
    <dgm:pt modelId="{BB2A6630-109D-4129-AE6A-A5CC4794C6DB}" type="sibTrans" cxnId="{8EFA36EB-29D9-4A7D-B1E5-2D2304C1D9CE}">
      <dgm:prSet/>
      <dgm:spPr/>
      <dgm:t>
        <a:bodyPr/>
        <a:lstStyle/>
        <a:p>
          <a:endParaRPr lang="en-US"/>
        </a:p>
      </dgm:t>
    </dgm:pt>
    <dgm:pt modelId="{43CE5D50-53F6-4A5C-A71E-CAE89B4A6CC2}">
      <dgm:prSet/>
      <dgm:spPr/>
      <dgm:t>
        <a:bodyPr/>
        <a:lstStyle/>
        <a:p>
          <a:r>
            <a:rPr lang="hr-HR"/>
            <a:t>Selektivno slušanje</a:t>
          </a:r>
          <a:endParaRPr lang="en-US"/>
        </a:p>
      </dgm:t>
    </dgm:pt>
    <dgm:pt modelId="{D22A4D38-9EBB-4D7E-95EA-97DD98605180}" type="parTrans" cxnId="{A966352C-BB17-4BE9-917A-1DEE2AC29A28}">
      <dgm:prSet/>
      <dgm:spPr/>
      <dgm:t>
        <a:bodyPr/>
        <a:lstStyle/>
        <a:p>
          <a:endParaRPr lang="en-US"/>
        </a:p>
      </dgm:t>
    </dgm:pt>
    <dgm:pt modelId="{378F5B6A-79BC-489C-AD69-4001002CA079}" type="sibTrans" cxnId="{A966352C-BB17-4BE9-917A-1DEE2AC29A28}">
      <dgm:prSet/>
      <dgm:spPr/>
      <dgm:t>
        <a:bodyPr/>
        <a:lstStyle/>
        <a:p>
          <a:endParaRPr lang="en-US"/>
        </a:p>
      </dgm:t>
    </dgm:pt>
    <dgm:pt modelId="{EE922320-F392-4DAF-A41B-D56BA9BF06B2}">
      <dgm:prSet/>
      <dgm:spPr/>
      <dgm:t>
        <a:bodyPr/>
        <a:lstStyle/>
        <a:p>
          <a:r>
            <a:rPr lang="hr-HR"/>
            <a:t>Otimanje riječi</a:t>
          </a:r>
          <a:endParaRPr lang="en-US"/>
        </a:p>
      </dgm:t>
    </dgm:pt>
    <dgm:pt modelId="{2A62443A-6453-4CF5-8A50-8755BE6F23B9}" type="parTrans" cxnId="{1C6192CA-CF63-4DBD-BA61-367635C8F58D}">
      <dgm:prSet/>
      <dgm:spPr/>
      <dgm:t>
        <a:bodyPr/>
        <a:lstStyle/>
        <a:p>
          <a:endParaRPr lang="en-US"/>
        </a:p>
      </dgm:t>
    </dgm:pt>
    <dgm:pt modelId="{53BEDF49-6B48-4700-A6C0-E65FCFC2BCFE}" type="sibTrans" cxnId="{1C6192CA-CF63-4DBD-BA61-367635C8F58D}">
      <dgm:prSet/>
      <dgm:spPr/>
      <dgm:t>
        <a:bodyPr/>
        <a:lstStyle/>
        <a:p>
          <a:endParaRPr lang="en-US"/>
        </a:p>
      </dgm:t>
    </dgm:pt>
    <dgm:pt modelId="{EDCFD725-80B2-4ADF-A877-739EF9728155}">
      <dgm:prSet/>
      <dgm:spPr/>
      <dgm:t>
        <a:bodyPr/>
        <a:lstStyle/>
        <a:p>
          <a:r>
            <a:rPr lang="hr-HR"/>
            <a:t>Slušanje u zasjedi</a:t>
          </a:r>
          <a:endParaRPr lang="en-US"/>
        </a:p>
      </dgm:t>
    </dgm:pt>
    <dgm:pt modelId="{011FDD60-C12E-43C7-9FC0-E9A3DA0DACB7}" type="parTrans" cxnId="{63ED3466-C629-4C20-8308-2B3F9BB053CE}">
      <dgm:prSet/>
      <dgm:spPr/>
      <dgm:t>
        <a:bodyPr/>
        <a:lstStyle/>
        <a:p>
          <a:endParaRPr lang="en-US"/>
        </a:p>
      </dgm:t>
    </dgm:pt>
    <dgm:pt modelId="{1DED34F5-9495-406A-9195-66493FC7A82C}" type="sibTrans" cxnId="{63ED3466-C629-4C20-8308-2B3F9BB053CE}">
      <dgm:prSet/>
      <dgm:spPr/>
      <dgm:t>
        <a:bodyPr/>
        <a:lstStyle/>
        <a:p>
          <a:endParaRPr lang="en-US"/>
        </a:p>
      </dgm:t>
    </dgm:pt>
    <dgm:pt modelId="{2783AB38-3B54-4187-A907-869C47169E63}" type="pres">
      <dgm:prSet presAssocID="{831B6BDF-CE18-48F0-B572-F63B86771C03}" presName="linear" presStyleCnt="0">
        <dgm:presLayoutVars>
          <dgm:animLvl val="lvl"/>
          <dgm:resizeHandles val="exact"/>
        </dgm:presLayoutVars>
      </dgm:prSet>
      <dgm:spPr/>
    </dgm:pt>
    <dgm:pt modelId="{15807FA4-C765-4132-9AA4-A10CDDB0695F}" type="pres">
      <dgm:prSet presAssocID="{334EF058-5556-48FD-85B9-394B837E2DD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6F07123-B30B-492B-B962-061C74526F9F}" type="pres">
      <dgm:prSet presAssocID="{33F6BE67-0A84-4651-8499-0FC5BE8545CE}" presName="spacer" presStyleCnt="0"/>
      <dgm:spPr/>
    </dgm:pt>
    <dgm:pt modelId="{BCC5D7B6-0D3F-408C-A5BF-497A091F4D25}" type="pres">
      <dgm:prSet presAssocID="{DFBB13DA-37C0-4385-8A4A-98892EF75E7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E1F21C51-50CC-47C4-A070-90DE5A77C0AA}" type="pres">
      <dgm:prSet presAssocID="{035BC7FE-D21C-472D-8DD3-2148B237029B}" presName="spacer" presStyleCnt="0"/>
      <dgm:spPr/>
    </dgm:pt>
    <dgm:pt modelId="{569CB8BB-CE56-4A1F-A6EF-279B3231D551}" type="pres">
      <dgm:prSet presAssocID="{95B4A5AF-F21F-40AE-9C71-4219E342444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527971C-91F2-4340-823A-874560D2D464}" type="pres">
      <dgm:prSet presAssocID="{BB2A6630-109D-4129-AE6A-A5CC4794C6DB}" presName="spacer" presStyleCnt="0"/>
      <dgm:spPr/>
    </dgm:pt>
    <dgm:pt modelId="{FB9B5118-D323-4275-A7C9-C66F55DB6EC1}" type="pres">
      <dgm:prSet presAssocID="{43CE5D50-53F6-4A5C-A71E-CAE89B4A6CC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C6FD94E-40BB-4B87-BA38-0E2BF51D69CA}" type="pres">
      <dgm:prSet presAssocID="{378F5B6A-79BC-489C-AD69-4001002CA079}" presName="spacer" presStyleCnt="0"/>
      <dgm:spPr/>
    </dgm:pt>
    <dgm:pt modelId="{5CCC4109-1B5A-46EE-B1D0-D97A11459C9C}" type="pres">
      <dgm:prSet presAssocID="{EE922320-F392-4DAF-A41B-D56BA9BF06B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8C93A481-F6D3-44D7-BE7A-34D47EADCBDB}" type="pres">
      <dgm:prSet presAssocID="{53BEDF49-6B48-4700-A6C0-E65FCFC2BCFE}" presName="spacer" presStyleCnt="0"/>
      <dgm:spPr/>
    </dgm:pt>
    <dgm:pt modelId="{7F41D019-2903-4AD7-BD04-F66F8CF0FA3E}" type="pres">
      <dgm:prSet presAssocID="{EDCFD725-80B2-4ADF-A877-739EF972815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5F11813-C729-46E6-8BD9-91357192A5BA}" type="presOf" srcId="{EE922320-F392-4DAF-A41B-D56BA9BF06B2}" destId="{5CCC4109-1B5A-46EE-B1D0-D97A11459C9C}" srcOrd="0" destOrd="0" presId="urn:microsoft.com/office/officeart/2005/8/layout/vList2"/>
    <dgm:cxn modelId="{6BAAF727-CA64-4FC6-9D8D-86CA748A5C50}" type="presOf" srcId="{95B4A5AF-F21F-40AE-9C71-4219E342444D}" destId="{569CB8BB-CE56-4A1F-A6EF-279B3231D551}" srcOrd="0" destOrd="0" presId="urn:microsoft.com/office/officeart/2005/8/layout/vList2"/>
    <dgm:cxn modelId="{A966352C-BB17-4BE9-917A-1DEE2AC29A28}" srcId="{831B6BDF-CE18-48F0-B572-F63B86771C03}" destId="{43CE5D50-53F6-4A5C-A71E-CAE89B4A6CC2}" srcOrd="3" destOrd="0" parTransId="{D22A4D38-9EBB-4D7E-95EA-97DD98605180}" sibTransId="{378F5B6A-79BC-489C-AD69-4001002CA079}"/>
    <dgm:cxn modelId="{1AE35334-BDB0-4BA3-9D7E-9AB8D9B28C99}" srcId="{831B6BDF-CE18-48F0-B572-F63B86771C03}" destId="{334EF058-5556-48FD-85B9-394B837E2DD2}" srcOrd="0" destOrd="0" parTransId="{27613D50-D05A-4C07-90BD-CF021702E93F}" sibTransId="{33F6BE67-0A84-4651-8499-0FC5BE8545CE}"/>
    <dgm:cxn modelId="{63ED3466-C629-4C20-8308-2B3F9BB053CE}" srcId="{831B6BDF-CE18-48F0-B572-F63B86771C03}" destId="{EDCFD725-80B2-4ADF-A877-739EF9728155}" srcOrd="5" destOrd="0" parTransId="{011FDD60-C12E-43C7-9FC0-E9A3DA0DACB7}" sibTransId="{1DED34F5-9495-406A-9195-66493FC7A82C}"/>
    <dgm:cxn modelId="{8FF4F17F-DF33-4BA6-98AD-EF33DE61DC04}" srcId="{831B6BDF-CE18-48F0-B572-F63B86771C03}" destId="{DFBB13DA-37C0-4385-8A4A-98892EF75E76}" srcOrd="1" destOrd="0" parTransId="{C7A9A088-61E1-493A-9D50-E5B6C5A22F80}" sibTransId="{035BC7FE-D21C-472D-8DD3-2148B237029B}"/>
    <dgm:cxn modelId="{4FB20DA3-4058-4098-8AFB-8DEF3AEA3FC9}" type="presOf" srcId="{DFBB13DA-37C0-4385-8A4A-98892EF75E76}" destId="{BCC5D7B6-0D3F-408C-A5BF-497A091F4D25}" srcOrd="0" destOrd="0" presId="urn:microsoft.com/office/officeart/2005/8/layout/vList2"/>
    <dgm:cxn modelId="{9171C5B7-DEBB-4756-BF4E-DBC91B22D899}" type="presOf" srcId="{43CE5D50-53F6-4A5C-A71E-CAE89B4A6CC2}" destId="{FB9B5118-D323-4275-A7C9-C66F55DB6EC1}" srcOrd="0" destOrd="0" presId="urn:microsoft.com/office/officeart/2005/8/layout/vList2"/>
    <dgm:cxn modelId="{1C6192CA-CF63-4DBD-BA61-367635C8F58D}" srcId="{831B6BDF-CE18-48F0-B572-F63B86771C03}" destId="{EE922320-F392-4DAF-A41B-D56BA9BF06B2}" srcOrd="4" destOrd="0" parTransId="{2A62443A-6453-4CF5-8A50-8755BE6F23B9}" sibTransId="{53BEDF49-6B48-4700-A6C0-E65FCFC2BCFE}"/>
    <dgm:cxn modelId="{963AEDD0-F664-4DAA-9BB0-67AE78CBB581}" type="presOf" srcId="{334EF058-5556-48FD-85B9-394B837E2DD2}" destId="{15807FA4-C765-4132-9AA4-A10CDDB0695F}" srcOrd="0" destOrd="0" presId="urn:microsoft.com/office/officeart/2005/8/layout/vList2"/>
    <dgm:cxn modelId="{A605FFD8-D207-4EF6-96DD-5507763C64F5}" type="presOf" srcId="{EDCFD725-80B2-4ADF-A877-739EF9728155}" destId="{7F41D019-2903-4AD7-BD04-F66F8CF0FA3E}" srcOrd="0" destOrd="0" presId="urn:microsoft.com/office/officeart/2005/8/layout/vList2"/>
    <dgm:cxn modelId="{8EFA36EB-29D9-4A7D-B1E5-2D2304C1D9CE}" srcId="{831B6BDF-CE18-48F0-B572-F63B86771C03}" destId="{95B4A5AF-F21F-40AE-9C71-4219E342444D}" srcOrd="2" destOrd="0" parTransId="{B7E5059E-AB09-4A4B-8B8A-B13F44A846B2}" sibTransId="{BB2A6630-109D-4129-AE6A-A5CC4794C6DB}"/>
    <dgm:cxn modelId="{96D924F7-95AC-4922-A874-A3FB99DE85AD}" type="presOf" srcId="{831B6BDF-CE18-48F0-B572-F63B86771C03}" destId="{2783AB38-3B54-4187-A907-869C47169E63}" srcOrd="0" destOrd="0" presId="urn:microsoft.com/office/officeart/2005/8/layout/vList2"/>
    <dgm:cxn modelId="{307A8A0F-56E3-47AF-B2C4-B39697DD0112}" type="presParOf" srcId="{2783AB38-3B54-4187-A907-869C47169E63}" destId="{15807FA4-C765-4132-9AA4-A10CDDB0695F}" srcOrd="0" destOrd="0" presId="urn:microsoft.com/office/officeart/2005/8/layout/vList2"/>
    <dgm:cxn modelId="{C3D7AF35-4C05-49F5-9C8C-201E69702640}" type="presParOf" srcId="{2783AB38-3B54-4187-A907-869C47169E63}" destId="{A6F07123-B30B-492B-B962-061C74526F9F}" srcOrd="1" destOrd="0" presId="urn:microsoft.com/office/officeart/2005/8/layout/vList2"/>
    <dgm:cxn modelId="{CB32ED4B-36D7-462A-9645-82EBCA761142}" type="presParOf" srcId="{2783AB38-3B54-4187-A907-869C47169E63}" destId="{BCC5D7B6-0D3F-408C-A5BF-497A091F4D25}" srcOrd="2" destOrd="0" presId="urn:microsoft.com/office/officeart/2005/8/layout/vList2"/>
    <dgm:cxn modelId="{2923B0C5-78FC-47B9-A9E2-A6B5AC0BF111}" type="presParOf" srcId="{2783AB38-3B54-4187-A907-869C47169E63}" destId="{E1F21C51-50CC-47C4-A070-90DE5A77C0AA}" srcOrd="3" destOrd="0" presId="urn:microsoft.com/office/officeart/2005/8/layout/vList2"/>
    <dgm:cxn modelId="{21DDA3B6-BBCB-40F4-A5A1-E974304289CB}" type="presParOf" srcId="{2783AB38-3B54-4187-A907-869C47169E63}" destId="{569CB8BB-CE56-4A1F-A6EF-279B3231D551}" srcOrd="4" destOrd="0" presId="urn:microsoft.com/office/officeart/2005/8/layout/vList2"/>
    <dgm:cxn modelId="{755BDDBC-AC9C-4068-9AEA-9ACF8903AB28}" type="presParOf" srcId="{2783AB38-3B54-4187-A907-869C47169E63}" destId="{0527971C-91F2-4340-823A-874560D2D464}" srcOrd="5" destOrd="0" presId="urn:microsoft.com/office/officeart/2005/8/layout/vList2"/>
    <dgm:cxn modelId="{C8300B0B-9861-4C21-A5C9-5DDED75DA7D5}" type="presParOf" srcId="{2783AB38-3B54-4187-A907-869C47169E63}" destId="{FB9B5118-D323-4275-A7C9-C66F55DB6EC1}" srcOrd="6" destOrd="0" presId="urn:microsoft.com/office/officeart/2005/8/layout/vList2"/>
    <dgm:cxn modelId="{69A3C929-1419-4911-933F-6BA8CF876175}" type="presParOf" srcId="{2783AB38-3B54-4187-A907-869C47169E63}" destId="{4C6FD94E-40BB-4B87-BA38-0E2BF51D69CA}" srcOrd="7" destOrd="0" presId="urn:microsoft.com/office/officeart/2005/8/layout/vList2"/>
    <dgm:cxn modelId="{F6F9BF91-6773-4422-987A-B1DF40EE7960}" type="presParOf" srcId="{2783AB38-3B54-4187-A907-869C47169E63}" destId="{5CCC4109-1B5A-46EE-B1D0-D97A11459C9C}" srcOrd="8" destOrd="0" presId="urn:microsoft.com/office/officeart/2005/8/layout/vList2"/>
    <dgm:cxn modelId="{A40BE546-0949-462B-B4FE-E99AD7F56DE8}" type="presParOf" srcId="{2783AB38-3B54-4187-A907-869C47169E63}" destId="{8C93A481-F6D3-44D7-BE7A-34D47EADCBDB}" srcOrd="9" destOrd="0" presId="urn:microsoft.com/office/officeart/2005/8/layout/vList2"/>
    <dgm:cxn modelId="{48B9FAE9-3487-4858-BE27-B3FED443D5CF}" type="presParOf" srcId="{2783AB38-3B54-4187-A907-869C47169E63}" destId="{7F41D019-2903-4AD7-BD04-F66F8CF0FA3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091A91-780C-40CA-9255-41E3031A0E61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2B62AC-07F4-48D2-8714-9FDE6B0E8E0A}">
      <dsp:nvSpPr>
        <dsp:cNvPr id="0" name=""/>
        <dsp:cNvSpPr/>
      </dsp:nvSpPr>
      <dsp:spPr>
        <a:xfrm>
          <a:off x="0" y="212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900" kern="1200"/>
            <a:t>U komunikacijski proces ulazimo s idejom o predodžbom o sugovorniku. O toj predodžbi ovisi kako će se osoba ponašati u susretu sa sugovornikom. </a:t>
          </a:r>
          <a:endParaRPr lang="en-US" sz="2900" kern="1200"/>
        </a:p>
      </dsp:txBody>
      <dsp:txXfrm>
        <a:off x="0" y="2124"/>
        <a:ext cx="10515600" cy="1449029"/>
      </dsp:txXfrm>
    </dsp:sp>
    <dsp:sp modelId="{2DD837BD-65A6-4736-9E37-0216601AAF95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041FEE-6026-4F14-AD4C-90D91CBB8B88}">
      <dsp:nvSpPr>
        <dsp:cNvPr id="0" name=""/>
        <dsp:cNvSpPr/>
      </dsp:nvSpPr>
      <dsp:spPr>
        <a:xfrm>
          <a:off x="0" y="145115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900" kern="1200"/>
            <a:t>Ja sam ok     ti nisi ok                          Ja nisam ok           ti nisi ok </a:t>
          </a:r>
          <a:endParaRPr lang="en-US" sz="2900" kern="1200"/>
        </a:p>
      </dsp:txBody>
      <dsp:txXfrm>
        <a:off x="0" y="1451154"/>
        <a:ext cx="10515600" cy="1449029"/>
      </dsp:txXfrm>
    </dsp:sp>
    <dsp:sp modelId="{5419915D-2596-43F7-B20E-42143B68F690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782248-8173-4795-A84F-E6F672CF47EE}">
      <dsp:nvSpPr>
        <dsp:cNvPr id="0" name=""/>
        <dsp:cNvSpPr/>
      </dsp:nvSpPr>
      <dsp:spPr>
        <a:xfrm>
          <a:off x="0" y="2900183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900" kern="1200"/>
            <a:t>Ja nisam ok    ti jesi ok                      ja sam ok                 ti si ok </a:t>
          </a:r>
          <a:endParaRPr lang="en-US" sz="2900" kern="1200"/>
        </a:p>
      </dsp:txBody>
      <dsp:txXfrm>
        <a:off x="0" y="2900183"/>
        <a:ext cx="10515600" cy="14490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CBE2D-AB04-426A-8FF7-B5AB28E66801}">
      <dsp:nvSpPr>
        <dsp:cNvPr id="0" name=""/>
        <dsp:cNvSpPr/>
      </dsp:nvSpPr>
      <dsp:spPr>
        <a:xfrm>
          <a:off x="0" y="175311"/>
          <a:ext cx="5918184" cy="14718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Ne baca krivnju na drugu osobu </a:t>
          </a:r>
          <a:endParaRPr lang="en-US" sz="3700" kern="1200"/>
        </a:p>
      </dsp:txBody>
      <dsp:txXfrm>
        <a:off x="71850" y="247161"/>
        <a:ext cx="5774484" cy="1328160"/>
      </dsp:txXfrm>
    </dsp:sp>
    <dsp:sp modelId="{015B2A9F-5238-41FC-ABEC-D7B274DF795A}">
      <dsp:nvSpPr>
        <dsp:cNvPr id="0" name=""/>
        <dsp:cNvSpPr/>
      </dsp:nvSpPr>
      <dsp:spPr>
        <a:xfrm>
          <a:off x="0" y="1753732"/>
          <a:ext cx="5918184" cy="147186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Daje do znanja što očekujemo od druge osobe</a:t>
          </a:r>
          <a:endParaRPr lang="en-US" sz="3700" kern="1200"/>
        </a:p>
      </dsp:txBody>
      <dsp:txXfrm>
        <a:off x="71850" y="1825582"/>
        <a:ext cx="5774484" cy="1328160"/>
      </dsp:txXfrm>
    </dsp:sp>
    <dsp:sp modelId="{D38C5735-B8B8-4898-960F-53D39AC94555}">
      <dsp:nvSpPr>
        <dsp:cNvPr id="0" name=""/>
        <dsp:cNvSpPr/>
      </dsp:nvSpPr>
      <dsp:spPr>
        <a:xfrm>
          <a:off x="0" y="3332152"/>
          <a:ext cx="5918184" cy="147186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Odnos ostaje nepromijenjen</a:t>
          </a:r>
          <a:endParaRPr lang="en-US" sz="3700" kern="1200"/>
        </a:p>
      </dsp:txBody>
      <dsp:txXfrm>
        <a:off x="71850" y="3404002"/>
        <a:ext cx="5774484" cy="1328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07FA4-C765-4132-9AA4-A10CDDB0695F}">
      <dsp:nvSpPr>
        <dsp:cNvPr id="0" name=""/>
        <dsp:cNvSpPr/>
      </dsp:nvSpPr>
      <dsp:spPr>
        <a:xfrm>
          <a:off x="0" y="72588"/>
          <a:ext cx="6798539" cy="5405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Loši oblici slušanja su:</a:t>
          </a:r>
          <a:endParaRPr lang="en-US" sz="2200" kern="1200"/>
        </a:p>
      </dsp:txBody>
      <dsp:txXfrm>
        <a:off x="26387" y="98975"/>
        <a:ext cx="6745765" cy="487766"/>
      </dsp:txXfrm>
    </dsp:sp>
    <dsp:sp modelId="{BCC5D7B6-0D3F-408C-A5BF-497A091F4D25}">
      <dsp:nvSpPr>
        <dsp:cNvPr id="0" name=""/>
        <dsp:cNvSpPr/>
      </dsp:nvSpPr>
      <dsp:spPr>
        <a:xfrm>
          <a:off x="0" y="676488"/>
          <a:ext cx="6798539" cy="540540"/>
        </a:xfrm>
        <a:prstGeom prst="roundRect">
          <a:avLst/>
        </a:prstGeom>
        <a:solidFill>
          <a:schemeClr val="accent5">
            <a:hueOff val="-2430430"/>
            <a:satOff val="-165"/>
            <a:lumOff val="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Pseudoslušanje </a:t>
          </a:r>
          <a:endParaRPr lang="en-US" sz="2200" kern="1200"/>
        </a:p>
      </dsp:txBody>
      <dsp:txXfrm>
        <a:off x="26387" y="702875"/>
        <a:ext cx="6745765" cy="487766"/>
      </dsp:txXfrm>
    </dsp:sp>
    <dsp:sp modelId="{569CB8BB-CE56-4A1F-A6EF-279B3231D551}">
      <dsp:nvSpPr>
        <dsp:cNvPr id="0" name=""/>
        <dsp:cNvSpPr/>
      </dsp:nvSpPr>
      <dsp:spPr>
        <a:xfrm>
          <a:off x="0" y="1280388"/>
          <a:ext cx="6798539" cy="540540"/>
        </a:xfrm>
        <a:prstGeom prst="roundRect">
          <a:avLst/>
        </a:prstGeom>
        <a:solidFill>
          <a:schemeClr val="accent5">
            <a:hueOff val="-4860860"/>
            <a:satOff val="-330"/>
            <a:lumOff val="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Jednoslojno slušanje</a:t>
          </a:r>
          <a:endParaRPr lang="en-US" sz="2200" kern="1200"/>
        </a:p>
      </dsp:txBody>
      <dsp:txXfrm>
        <a:off x="26387" y="1306775"/>
        <a:ext cx="6745765" cy="487766"/>
      </dsp:txXfrm>
    </dsp:sp>
    <dsp:sp modelId="{FB9B5118-D323-4275-A7C9-C66F55DB6EC1}">
      <dsp:nvSpPr>
        <dsp:cNvPr id="0" name=""/>
        <dsp:cNvSpPr/>
      </dsp:nvSpPr>
      <dsp:spPr>
        <a:xfrm>
          <a:off x="0" y="1884288"/>
          <a:ext cx="6798539" cy="540540"/>
        </a:xfrm>
        <a:prstGeom prst="roundRect">
          <a:avLst/>
        </a:prstGeom>
        <a:solidFill>
          <a:schemeClr val="accent5">
            <a:hueOff val="-7291290"/>
            <a:satOff val="-496"/>
            <a:lumOff val="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Selektivno slušanje</a:t>
          </a:r>
          <a:endParaRPr lang="en-US" sz="2200" kern="1200"/>
        </a:p>
      </dsp:txBody>
      <dsp:txXfrm>
        <a:off x="26387" y="1910675"/>
        <a:ext cx="6745765" cy="487766"/>
      </dsp:txXfrm>
    </dsp:sp>
    <dsp:sp modelId="{5CCC4109-1B5A-46EE-B1D0-D97A11459C9C}">
      <dsp:nvSpPr>
        <dsp:cNvPr id="0" name=""/>
        <dsp:cNvSpPr/>
      </dsp:nvSpPr>
      <dsp:spPr>
        <a:xfrm>
          <a:off x="0" y="2488188"/>
          <a:ext cx="6798539" cy="540540"/>
        </a:xfrm>
        <a:prstGeom prst="roundRect">
          <a:avLst/>
        </a:prstGeom>
        <a:solidFill>
          <a:schemeClr val="accent5">
            <a:hueOff val="-9721720"/>
            <a:satOff val="-661"/>
            <a:lumOff val="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Otimanje riječi</a:t>
          </a:r>
          <a:endParaRPr lang="en-US" sz="2200" kern="1200"/>
        </a:p>
      </dsp:txBody>
      <dsp:txXfrm>
        <a:off x="26387" y="2514575"/>
        <a:ext cx="6745765" cy="487766"/>
      </dsp:txXfrm>
    </dsp:sp>
    <dsp:sp modelId="{7F41D019-2903-4AD7-BD04-F66F8CF0FA3E}">
      <dsp:nvSpPr>
        <dsp:cNvPr id="0" name=""/>
        <dsp:cNvSpPr/>
      </dsp:nvSpPr>
      <dsp:spPr>
        <a:xfrm>
          <a:off x="0" y="3092088"/>
          <a:ext cx="6798539" cy="54054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Slušanje u zasjedi</a:t>
          </a:r>
          <a:endParaRPr lang="en-US" sz="2200" kern="1200"/>
        </a:p>
      </dsp:txBody>
      <dsp:txXfrm>
        <a:off x="26387" y="3118475"/>
        <a:ext cx="6745765" cy="487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55B9E9D-48A6-5CB1-EB9B-44AB2C595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54763E3-0622-EA0A-0C67-DD91A86B9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128124C-3FA6-D22B-B8D0-8BE0666B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B3A388A-34B5-4721-F581-C45E25E95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C1719B3-0A7B-123F-E217-55B99C0ED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60819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D8A2F9-F3EB-F5F5-4773-42593E4B8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1B6FAD1-003E-1236-6BF4-8EE56941C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CD010F0-4A2F-202C-81B0-B2A3CAAF7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5D94932-912D-7245-872E-3562BAB17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FACD35F-46C9-20B6-8116-12770D43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5135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E9EEEC0-4DA4-90DE-85D5-E77BDF2D5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B5322B8-161E-F380-8E99-9221530DE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346500D-97EC-CD4B-6C5F-8DFD386D9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CFEF2F5-71F0-1919-3796-695F8D27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1C7849D-5957-5CB9-57D7-5ACEC90B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792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C7F39D8-EEAD-BCB7-FF0A-87D0CF433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5CB0F1A-BA45-2F83-94E0-FDC13BA4D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6A865F6-51B3-D92D-547F-A239E0780D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D8AC6A5-507F-D071-11B6-CC7A7DBF6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13EAF60-BAA4-D725-DC02-9571642A1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FB3A2BC-825D-C7B9-F521-48BF1264E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82864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3F8DE8-E659-3838-CA32-2756A1A5C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BF966D0-F334-0626-ADEA-4E37CBE72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09EA6AE-4F23-E18A-F321-779AE64B2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20127011-C5A0-89CE-6AAD-8EE0B9738E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2087A364-E80D-1B49-78D6-F3487132B8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7F265413-258B-E68F-4B94-B6CB4A6EE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9DFF0A25-ADC0-D6C1-14F6-47F3E6ADA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A2AC9278-5715-C18B-A812-60644B66F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13117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7385EF-95BF-0EA5-82A8-64F85C952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5D4DB9A3-53CE-160B-A6BA-87BB0D0D3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C115EF5E-DBB4-B1E7-16ED-79F72A3ED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42742B7D-C0E0-4530-729D-073F222A0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1657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C6CB790B-61E0-62F8-ACA2-3B814870F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34DDC508-53F9-6C4A-D52F-45DD968E0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3C3988F-5C5C-02C7-17C6-EB60717DB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05978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7A220E4-441C-CACB-EE44-A42D85F7C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4918781-444D-D9DC-E5C0-72CC8719E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73ED8BDA-1104-B182-E6DD-87C52CA13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FF30C22-5266-3768-B359-94755F0A8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E3997C0-C3A7-A63F-D2BF-9A1492C64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9704721-BF08-F805-12FA-22FE9607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3990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02B4DE-2955-E366-7B39-91E52C2C7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D9788AC4-FE33-A080-BBD3-7DD80C4CF2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A49FFFE-420B-AC70-6C46-1F6F57EBE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133EF8A-E2B7-A6FB-C88E-09F57F86A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77F99D6-5E79-D382-8D67-04980E75F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E7A9F9E-2913-FEAC-1192-060D053C4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67849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8376DA5-FC3F-BF52-C2BE-64BA4DCB2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CF40F645-4903-E654-1150-C87800254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F252289-026A-20BF-9503-13678FABF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B4FBCD9-761B-7A3B-85DD-AE291645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EFD05CD-2A14-BCDE-A0F1-A6A1F0F14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36328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5E7B1B12-26A1-D087-57BB-DD5B351F7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92D78AC0-A70F-DECC-F6BA-F9E5F6104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B630607-2370-6F5B-6B2E-CF64EDAC5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6293B08-E405-FF99-EE9B-5A670230C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E0C988F-EAAF-800F-B7CC-A4A1939D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0273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6A36AFF-F41E-3F9C-3CFC-538806868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B043B79-31BF-3BAE-8323-C2EFC7117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7606DFC-A5D2-F9C7-4B6D-37D141AFA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A3F496-E78B-4B8B-B364-B3D8784D070E}" type="datetimeFigureOut">
              <a:rPr lang="hr-HR" smtClean="0"/>
              <a:t>8.11.2024.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0F5F9E8-C3B0-DB85-4247-261F55AC1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22BCE08-241C-7625-157B-73A66921C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2967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0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F1F895D-765D-7AFC-5C93-A807708A1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hr-HR" dirty="0"/>
              <a:t>Pomoćnik u nastavi</a:t>
            </a:r>
            <a:br>
              <a:rPr lang="hr-HR" dirty="0"/>
            </a:br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003825A-F9FE-189E-847F-D06DEBB05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r>
              <a:rPr lang="hr-HR" dirty="0"/>
              <a:t>Ljiljana Matošević</a:t>
            </a:r>
            <a:r>
              <a:rPr lang="hr-HR"/>
              <a:t>, prof. </a:t>
            </a:r>
          </a:p>
        </p:txBody>
      </p:sp>
    </p:spTree>
    <p:extLst>
      <p:ext uri="{BB962C8B-B14F-4D97-AF65-F5344CB8AC3E}">
        <p14:creationId xmlns:p14="http://schemas.microsoft.com/office/powerpoint/2010/main" val="246449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A639ECA-747A-A3F3-2941-0516AD897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/>
          </a:bodyPr>
          <a:lstStyle/>
          <a:p>
            <a:r>
              <a:rPr lang="hr-HR" sz="4200">
                <a:solidFill>
                  <a:srgbClr val="FFFFFF"/>
                </a:solidFill>
              </a:rPr>
              <a:t>1. KOMUNIKACIJA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2C24D5B-63B2-4A76-F32F-284B852F7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OSNOVNE SPOZNAJE O KOMUNIKACIJI</a:t>
            </a:r>
          </a:p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Interakcija j e odnos dvije osobe ili više njih u kojem postoji uzajamno djelovanje ponašanja jedne osobe na ponašanje druge osobe. </a:t>
            </a:r>
          </a:p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Ponašanje je skup različitih poruka. Neposrednu razmjenu pozuka zovemo komuniciranjem- komuniciranje je svako ponašanje u nazočnosti drugih ljudi. </a:t>
            </a:r>
          </a:p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Vježba: Možemo li ne komunicirati u prisutnosti druge osobe?</a:t>
            </a:r>
          </a:p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Drugi ljudi opažaju naše ponašanje putem osjetila: vid, sluh, njuh, dodir, te stvaraju predodžbu o nama. </a:t>
            </a:r>
          </a:p>
          <a:p>
            <a:endParaRPr lang="hr-HR" sz="1900"/>
          </a:p>
        </p:txBody>
      </p:sp>
    </p:spTree>
    <p:extLst>
      <p:ext uri="{BB962C8B-B14F-4D97-AF65-F5344CB8AC3E}">
        <p14:creationId xmlns:p14="http://schemas.microsoft.com/office/powerpoint/2010/main" val="223104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C7B040-7F70-7A90-3504-632D97C35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PSIHOLOŠKI MODEL MEĐULJUDSKOG KOMUNICIRANJA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4976D8E-CDBE-936E-DB4E-7FDFC8800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458" y="1710531"/>
            <a:ext cx="10515600" cy="4351338"/>
          </a:xfrm>
        </p:spPr>
        <p:txBody>
          <a:bodyPr/>
          <a:lstStyle/>
          <a:p>
            <a:endParaRPr lang="hr-HR" dirty="0"/>
          </a:p>
          <a:p>
            <a:endParaRPr lang="hr-HR" dirty="0"/>
          </a:p>
          <a:p>
            <a:pPr marL="0" indent="0">
              <a:buNone/>
            </a:pPr>
            <a:r>
              <a:rPr lang="hr-HR" dirty="0"/>
              <a:t>					odnos</a:t>
            </a:r>
          </a:p>
          <a:p>
            <a:pPr marL="0" indent="0">
              <a:buNone/>
            </a:pPr>
            <a:r>
              <a:rPr lang="hr-HR" b="1" dirty="0"/>
              <a:t>pošiljatelj</a:t>
            </a:r>
            <a:r>
              <a:rPr lang="hr-HR" dirty="0"/>
              <a:t>  </a:t>
            </a:r>
            <a:r>
              <a:rPr lang="hr-HR" dirty="0" err="1"/>
              <a:t>samootkrivanje</a:t>
            </a:r>
            <a:r>
              <a:rPr lang="hr-HR" dirty="0"/>
              <a:t>        </a:t>
            </a:r>
            <a:r>
              <a:rPr lang="hr-HR" b="1" dirty="0"/>
              <a:t>poruka</a:t>
            </a:r>
            <a:r>
              <a:rPr lang="hr-HR" dirty="0"/>
              <a:t>             apel   </a:t>
            </a:r>
            <a:r>
              <a:rPr lang="hr-HR" b="1" dirty="0"/>
              <a:t>Primatelj</a:t>
            </a:r>
          </a:p>
          <a:p>
            <a:pPr marL="0" indent="0">
              <a:buNone/>
            </a:pPr>
            <a:r>
              <a:rPr lang="hr-HR" dirty="0"/>
              <a:t>                                            konkretni sadržaj </a:t>
            </a:r>
          </a:p>
          <a:p>
            <a:pPr marL="0" indent="0">
              <a:buNone/>
            </a:pPr>
            <a:r>
              <a:rPr lang="hr-HR" dirty="0"/>
              <a:t>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hr-HR" dirty="0"/>
              <a:t>                                                   </a:t>
            </a:r>
            <a:r>
              <a:rPr lang="hr-HR" b="1" dirty="0"/>
              <a:t>povratna veza </a:t>
            </a:r>
          </a:p>
        </p:txBody>
      </p:sp>
      <p:pic>
        <p:nvPicPr>
          <p:cNvPr id="5" name="Grafika 4" descr="Arrow Right with solid fill">
            <a:extLst>
              <a:ext uri="{FF2B5EF4-FFF2-40B4-BE49-F238E27FC236}">
                <a16:creationId xmlns:a16="http://schemas.microsoft.com/office/drawing/2014/main" id="{4787FF62-0180-E9CE-6AC2-775D24833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72113" y="2989943"/>
            <a:ext cx="1524001" cy="896256"/>
          </a:xfrm>
          <a:prstGeom prst="rect">
            <a:avLst/>
          </a:prstGeom>
        </p:spPr>
      </p:pic>
      <p:pic>
        <p:nvPicPr>
          <p:cNvPr id="11" name="Grafika 10" descr="Arrow Right with solid fill">
            <a:extLst>
              <a:ext uri="{FF2B5EF4-FFF2-40B4-BE49-F238E27FC236}">
                <a16:creationId xmlns:a16="http://schemas.microsoft.com/office/drawing/2014/main" id="{4BE5A272-7A3E-20BD-9AD3-322CFCB08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7832" y="2993572"/>
            <a:ext cx="914400" cy="914400"/>
          </a:xfrm>
          <a:prstGeom prst="rect">
            <a:avLst/>
          </a:prstGeom>
        </p:spPr>
      </p:pic>
      <p:pic>
        <p:nvPicPr>
          <p:cNvPr id="15" name="Grafika 14" descr="Arrow: Straight outline">
            <a:extLst>
              <a:ext uri="{FF2B5EF4-FFF2-40B4-BE49-F238E27FC236}">
                <a16:creationId xmlns:a16="http://schemas.microsoft.com/office/drawing/2014/main" id="{069944C3-E49A-8C0D-7EC2-3DF81D6D9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39029" y="4516834"/>
            <a:ext cx="914400" cy="914400"/>
          </a:xfrm>
          <a:prstGeom prst="rect">
            <a:avLst/>
          </a:prstGeom>
        </p:spPr>
      </p:pic>
      <p:pic>
        <p:nvPicPr>
          <p:cNvPr id="17" name="Grafika 16" descr="Arrow: Rotate right outline">
            <a:extLst>
              <a:ext uri="{FF2B5EF4-FFF2-40B4-BE49-F238E27FC236}">
                <a16:creationId xmlns:a16="http://schemas.microsoft.com/office/drawing/2014/main" id="{026E0089-AC69-0598-535E-3DAA3D4713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203" y="40596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60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62FCD0-620A-54C6-FA29-6E4D61EE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POŠILJATELJ </a:t>
            </a:r>
          </a:p>
        </p:txBody>
      </p:sp>
      <p:graphicFrame>
        <p:nvGraphicFramePr>
          <p:cNvPr id="22" name="Rezervirano mjesto sadržaja 2">
            <a:extLst>
              <a:ext uri="{FF2B5EF4-FFF2-40B4-BE49-F238E27FC236}">
                <a16:creationId xmlns:a16="http://schemas.microsoft.com/office/drawing/2014/main" id="{7A37B19B-D2B6-57F5-4BAE-79EC644375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15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fika 4" descr="Angel face outline with solid fill">
            <a:extLst>
              <a:ext uri="{FF2B5EF4-FFF2-40B4-BE49-F238E27FC236}">
                <a16:creationId xmlns:a16="http://schemas.microsoft.com/office/drawing/2014/main" id="{8D97FE50-1181-69FE-C584-C751E22DA2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4857" y="3711008"/>
            <a:ext cx="914400" cy="580571"/>
          </a:xfrm>
          <a:prstGeom prst="rect">
            <a:avLst/>
          </a:prstGeom>
        </p:spPr>
      </p:pic>
      <p:pic>
        <p:nvPicPr>
          <p:cNvPr id="7" name="Grafika 6" descr="Angry face outline with solid fill">
            <a:extLst>
              <a:ext uri="{FF2B5EF4-FFF2-40B4-BE49-F238E27FC236}">
                <a16:creationId xmlns:a16="http://schemas.microsoft.com/office/drawing/2014/main" id="{42603A97-ADE4-53E4-8A1F-4ECB309613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3526967" y="3711009"/>
            <a:ext cx="795991" cy="580570"/>
          </a:xfrm>
          <a:prstGeom prst="rect">
            <a:avLst/>
          </a:prstGeom>
        </p:spPr>
      </p:pic>
      <p:pic>
        <p:nvPicPr>
          <p:cNvPr id="10" name="Grafika 9" descr="Angry face outline with solid fill">
            <a:extLst>
              <a:ext uri="{FF2B5EF4-FFF2-40B4-BE49-F238E27FC236}">
                <a16:creationId xmlns:a16="http://schemas.microsoft.com/office/drawing/2014/main" id="{1BE14AE2-021E-3C9D-C3F0-43315FCD39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4857" y="5384800"/>
            <a:ext cx="914400" cy="782300"/>
          </a:xfrm>
          <a:prstGeom prst="rect">
            <a:avLst/>
          </a:prstGeom>
        </p:spPr>
      </p:pic>
      <p:pic>
        <p:nvPicPr>
          <p:cNvPr id="12" name="Grafika 11" descr="Angel face outline with solid fill">
            <a:extLst>
              <a:ext uri="{FF2B5EF4-FFF2-40B4-BE49-F238E27FC236}">
                <a16:creationId xmlns:a16="http://schemas.microsoft.com/office/drawing/2014/main" id="{FAB2076B-F403-8A76-7F4C-6E0F3E6CCA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80229" y="5384798"/>
            <a:ext cx="914400" cy="782300"/>
          </a:xfrm>
          <a:prstGeom prst="rect">
            <a:avLst/>
          </a:prstGeom>
        </p:spPr>
      </p:pic>
      <p:pic>
        <p:nvPicPr>
          <p:cNvPr id="14" name="Grafika 13" descr="Angry face outline with solid fill">
            <a:extLst>
              <a:ext uri="{FF2B5EF4-FFF2-40B4-BE49-F238E27FC236}">
                <a16:creationId xmlns:a16="http://schemas.microsoft.com/office/drawing/2014/main" id="{82F187DF-56F4-482C-FB6E-7D9C339607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90720" y="3711008"/>
            <a:ext cx="936171" cy="730362"/>
          </a:xfrm>
          <a:prstGeom prst="rect">
            <a:avLst/>
          </a:prstGeom>
        </p:spPr>
      </p:pic>
      <p:pic>
        <p:nvPicPr>
          <p:cNvPr id="16" name="Grafika 15" descr="Angry face outline with solid fill">
            <a:extLst>
              <a:ext uri="{FF2B5EF4-FFF2-40B4-BE49-F238E27FC236}">
                <a16:creationId xmlns:a16="http://schemas.microsoft.com/office/drawing/2014/main" id="{2B06179D-98C8-C97B-67F3-38CB5DD28B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54642" y="3711008"/>
            <a:ext cx="914401" cy="730362"/>
          </a:xfrm>
          <a:prstGeom prst="rect">
            <a:avLst/>
          </a:prstGeom>
        </p:spPr>
      </p:pic>
      <p:pic>
        <p:nvPicPr>
          <p:cNvPr id="18" name="Grafika 17" descr="Angel face outline with solid fill">
            <a:extLst>
              <a:ext uri="{FF2B5EF4-FFF2-40B4-BE49-F238E27FC236}">
                <a16:creationId xmlns:a16="http://schemas.microsoft.com/office/drawing/2014/main" id="{B1A85F95-0573-D0B3-F911-7EED487DB2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4642" y="5384798"/>
            <a:ext cx="766958" cy="782300"/>
          </a:xfrm>
          <a:prstGeom prst="rect">
            <a:avLst/>
          </a:prstGeom>
        </p:spPr>
      </p:pic>
      <p:pic>
        <p:nvPicPr>
          <p:cNvPr id="20" name="Grafika 19" descr="Angel face outline with solid fill">
            <a:extLst>
              <a:ext uri="{FF2B5EF4-FFF2-40B4-BE49-F238E27FC236}">
                <a16:creationId xmlns:a16="http://schemas.microsoft.com/office/drawing/2014/main" id="{D1E05E88-52F6-D9C2-5429-3B51B9A50C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75327" y="5384798"/>
            <a:ext cx="766958" cy="78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92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8927160-CE1E-0C8C-965C-49D38D0B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hr-HR" sz="4000">
                <a:solidFill>
                  <a:srgbClr val="FFFFFF"/>
                </a:solidFill>
              </a:rPr>
              <a:t>PORUKA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8719A66-711B-ECFC-8811-74D1713EB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hr-HR" sz="2000"/>
              <a:t>Konkretni sadržaj – sadržaj poruke, ono što želimo prenijeti</a:t>
            </a:r>
          </a:p>
          <a:p>
            <a:pPr marL="0" indent="0">
              <a:buNone/>
            </a:pPr>
            <a:r>
              <a:rPr lang="hr-HR" sz="2000"/>
              <a:t>  „Prvo ispeci, pa onda reci”</a:t>
            </a:r>
          </a:p>
          <a:p>
            <a:r>
              <a:rPr lang="hr-HR" sz="2000"/>
              <a:t>Samootkrivanje- porukom otkrivamo dio sebe: unutrašnje svoje stanje kao što su emocije, jezik…</a:t>
            </a:r>
          </a:p>
          <a:p>
            <a:pPr marL="0" indent="0">
              <a:buNone/>
            </a:pPr>
            <a:r>
              <a:rPr lang="hr-HR" sz="2000"/>
              <a:t> „ Ono što Petar govori o Pavlu, više govori o Petru nego li o Pavlu.”</a:t>
            </a:r>
          </a:p>
          <a:p>
            <a:r>
              <a:rPr lang="hr-HR" sz="2000"/>
              <a:t>Odnosni aspekt- način obraćanja primatelju govori koliko o kako ga pošiljatelj vrednuje, cijeni, iskazuje se stav prema primateljum </a:t>
            </a:r>
          </a:p>
          <a:p>
            <a:r>
              <a:rPr lang="hr-HR" sz="2000"/>
              <a:t>Apel – ima zadatak potaknuti primatelja da nešto učini tj. utjecati na ponašanje druge osobe. </a:t>
            </a:r>
          </a:p>
        </p:txBody>
      </p:sp>
    </p:spTree>
    <p:extLst>
      <p:ext uri="{BB962C8B-B14F-4D97-AF65-F5344CB8AC3E}">
        <p14:creationId xmlns:p14="http://schemas.microsoft.com/office/powerpoint/2010/main" val="687763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B097690-5CA0-3964-FEB6-1EEC34921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hr-HR" sz="4000">
                <a:solidFill>
                  <a:srgbClr val="FFFFFF"/>
                </a:solidFill>
              </a:rPr>
              <a:t>PRIMATELJ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7334608-DDD8-0D4A-864B-40E2AE20C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hr-HR" sz="2000"/>
              <a:t>Sve što vrijedi za pošiljatelja vrijedi i za primatelja poruke. </a:t>
            </a:r>
          </a:p>
        </p:txBody>
      </p:sp>
    </p:spTree>
    <p:extLst>
      <p:ext uri="{BB962C8B-B14F-4D97-AF65-F5344CB8AC3E}">
        <p14:creationId xmlns:p14="http://schemas.microsoft.com/office/powerpoint/2010/main" val="340595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EA0E79F-E1BA-5164-D66A-CB450FE7A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hr-HR" sz="4000">
                <a:solidFill>
                  <a:srgbClr val="FFFFFF"/>
                </a:solidFill>
              </a:rPr>
              <a:t>POVRATNA VEZA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00E879A-8822-B2CB-8FF8-A075BA187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hr-HR" sz="2000"/>
              <a:t>Ponašanje primatelja o tome kako je razumio poruku pošiljatelja. </a:t>
            </a:r>
          </a:p>
        </p:txBody>
      </p:sp>
    </p:spTree>
    <p:extLst>
      <p:ext uri="{BB962C8B-B14F-4D97-AF65-F5344CB8AC3E}">
        <p14:creationId xmlns:p14="http://schemas.microsoft.com/office/powerpoint/2010/main" val="322937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E21B2B0-720F-6BF9-6413-41297C3BC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r-HR" sz="3100">
                <a:solidFill>
                  <a:srgbClr val="FFFFFF"/>
                </a:solidFill>
              </a:rPr>
              <a:t>KOMUNICIRANJE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62895A2-4EC9-54EE-298B-DE5D7A268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hr-HR" dirty="0"/>
              <a:t>Je dinamičan proces u kojem pošiljatelj i primatelj stalno izmjenjuju poruke</a:t>
            </a:r>
          </a:p>
        </p:txBody>
      </p:sp>
    </p:spTree>
    <p:extLst>
      <p:ext uri="{BB962C8B-B14F-4D97-AF65-F5344CB8AC3E}">
        <p14:creationId xmlns:p14="http://schemas.microsoft.com/office/powerpoint/2010/main" val="3034804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4F4D12B-93C4-CE8E-83E0-835F72071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r-HR" sz="4100" b="1">
                <a:solidFill>
                  <a:srgbClr val="FFFFFF"/>
                </a:solidFill>
              </a:rPr>
              <a:t>Vrste i načini uspješne komunikacije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38B41FC-8462-9F69-4271-0397ED992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hr-HR" b="1" dirty="0"/>
              <a:t>Neverbalna komunikacija </a:t>
            </a:r>
            <a:r>
              <a:rPr lang="hr-HR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Kontakt očima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Držanje tijela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Mimika lica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Gestikulacija rukama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Brzina i ritam govora, boja glasa, jasnoća govora, uzdasi, smijanje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Dodirivanje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Odijevanje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Prostorno ponašanje- udaljenost (čuvanje privatnosti)</a:t>
            </a:r>
          </a:p>
        </p:txBody>
      </p:sp>
    </p:spTree>
    <p:extLst>
      <p:ext uri="{BB962C8B-B14F-4D97-AF65-F5344CB8AC3E}">
        <p14:creationId xmlns:p14="http://schemas.microsoft.com/office/powerpoint/2010/main" val="739311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41FED08-CFAE-DA7C-AD34-B95D2C61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endParaRPr lang="hr-HR">
              <a:solidFill>
                <a:srgbClr val="FFFFFF"/>
              </a:solidFill>
            </a:endParaRPr>
          </a:p>
        </p:txBody>
      </p:sp>
      <p:sp>
        <p:nvSpPr>
          <p:cNvPr id="20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AD4D65E-023D-E7AD-C8BF-9B9E5F800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hr-HR"/>
              <a:t>Verbalna komunikacija- riječi koje su izgovorene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52342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7580F45-A7BB-9688-D985-8590D94B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hr-HR" sz="4800"/>
              <a:t>Teškoće u verbalnoj komunikaciji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919FAB4-8895-672A-929E-5C2067CE7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r>
              <a:rPr lang="hr-HR" sz="2000"/>
              <a:t>Fizički šum</a:t>
            </a:r>
          </a:p>
          <a:p>
            <a:r>
              <a:rPr lang="hr-HR" sz="2000"/>
              <a:t>Osobine sugovornika </a:t>
            </a:r>
          </a:p>
          <a:p>
            <a:r>
              <a:rPr lang="hr-HR" sz="2000"/>
              <a:t>Nerazumljivost</a:t>
            </a:r>
          </a:p>
          <a:p>
            <a:r>
              <a:rPr lang="hr-HR" sz="2000"/>
              <a:t>neusredotočenost sugovornika </a:t>
            </a:r>
          </a:p>
          <a:p>
            <a:r>
              <a:rPr lang="hr-HR" sz="2000"/>
              <a:t>Predrasude prema sugovorniku , stereotipi, stavovi</a:t>
            </a:r>
          </a:p>
          <a:p>
            <a:r>
              <a:rPr lang="hr-HR" sz="2000"/>
              <a:t>Neprimjerena očekivanja od sugovornika</a:t>
            </a:r>
          </a:p>
          <a:p>
            <a:r>
              <a:rPr lang="hr-HR" sz="2000"/>
              <a:t>Pogrešna percepcija </a:t>
            </a:r>
          </a:p>
          <a:p>
            <a:r>
              <a:rPr lang="hr-HR" sz="2000"/>
              <a:t>Emocionalni pritisak</a:t>
            </a:r>
          </a:p>
          <a:p>
            <a:r>
              <a:rPr lang="hr-HR" sz="2000"/>
              <a:t>Kršenje pravila komunikacije- vrijeđanje, nametljivost</a:t>
            </a:r>
          </a:p>
        </p:txBody>
      </p:sp>
    </p:spTree>
    <p:extLst>
      <p:ext uri="{BB962C8B-B14F-4D97-AF65-F5344CB8AC3E}">
        <p14:creationId xmlns:p14="http://schemas.microsoft.com/office/powerpoint/2010/main" val="4255975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7C80E89-7741-95BA-561F-E534A7156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hr-HR" sz="4000">
                <a:solidFill>
                  <a:srgbClr val="FFFFFF"/>
                </a:solidFill>
              </a:rPr>
              <a:t>Uspješna komunikacija: Ja-poruke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D489AFF-418D-AEA0-5240-CEE66B9FB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r-HR" sz="2000" b="1"/>
              <a:t>      Formula za uspješnu komunikaciju:</a:t>
            </a:r>
          </a:p>
          <a:p>
            <a:pPr marL="0" indent="0">
              <a:buNone/>
            </a:pPr>
            <a:r>
              <a:rPr lang="hr-HR" sz="2000" b="1"/>
              <a:t>                        xyz</a:t>
            </a:r>
          </a:p>
          <a:p>
            <a:pPr marL="0" indent="0">
              <a:buNone/>
            </a:pPr>
            <a:r>
              <a:rPr lang="hr-HR" sz="2000" b="1"/>
              <a:t>X- </a:t>
            </a:r>
            <a:r>
              <a:rPr lang="hr-HR" sz="2000"/>
              <a:t>polazi se od svojih osjećaja, misli, doživljaja</a:t>
            </a:r>
          </a:p>
          <a:p>
            <a:pPr marL="0" indent="0">
              <a:buNone/>
            </a:pPr>
            <a:r>
              <a:rPr lang="hr-HR" sz="2000" b="1"/>
              <a:t>Y</a:t>
            </a:r>
            <a:r>
              <a:rPr lang="hr-HR" sz="2000"/>
              <a:t>- ono što me je povrijedio, ono što ne želim </a:t>
            </a:r>
          </a:p>
          <a:p>
            <a:pPr marL="0" indent="0">
              <a:buNone/>
            </a:pPr>
            <a:r>
              <a:rPr lang="hr-HR" sz="2000" b="1"/>
              <a:t>Z- </a:t>
            </a:r>
            <a:r>
              <a:rPr lang="hr-HR" sz="2000"/>
              <a:t>ono kako bih u buduće želio da se ponašaš</a:t>
            </a:r>
            <a:endParaRPr lang="hr-HR" sz="2000" b="1"/>
          </a:p>
          <a:p>
            <a:pPr marL="0" indent="0">
              <a:buNone/>
            </a:pPr>
            <a:endParaRPr lang="hr-HR" sz="2000"/>
          </a:p>
        </p:txBody>
      </p:sp>
    </p:spTree>
    <p:extLst>
      <p:ext uri="{BB962C8B-B14F-4D97-AF65-F5344CB8AC3E}">
        <p14:creationId xmlns:p14="http://schemas.microsoft.com/office/powerpoint/2010/main" val="1985849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1F6BF70-C7D1-4AF9-8DB4-BEEB8A9C3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367FE03-D2B2-D3EE-B799-07F782332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097280"/>
            <a:ext cx="3796306" cy="4666207"/>
          </a:xfrm>
        </p:spPr>
        <p:txBody>
          <a:bodyPr anchor="ctr">
            <a:normAutofit/>
          </a:bodyPr>
          <a:lstStyle/>
          <a:p>
            <a:r>
              <a:rPr lang="hr-HR" sz="4800"/>
              <a:t>Prednost takve komunikacije: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66A8B6-1F6E-4FCC-93B9-B9986B6FD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576" y="5945955"/>
            <a:ext cx="12109423" cy="525780"/>
            <a:chOff x="82576" y="5945955"/>
            <a:chExt cx="12109423" cy="52578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F7C4FD-65AD-4BBE-886A-D2E923F9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103361" y="6131892"/>
              <a:ext cx="524256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BA8278B-6DF7-481F-B1FA-FFE7D6C3C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5998176" y="277912"/>
              <a:ext cx="524256" cy="1186339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AD5FECC8-ABA2-9646-91C9-556BAE5691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7877306"/>
              </p:ext>
            </p:extLst>
          </p:nvPr>
        </p:nvGraphicFramePr>
        <p:xfrm>
          <a:off x="5431536" y="1014153"/>
          <a:ext cx="5918184" cy="4979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9921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353D1D9-D894-2E83-CF5A-2F7FC64EB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hr-HR" sz="4000"/>
              <a:t>Slušanje: za uspješnu komunikaciju je važno slušanje</a:t>
            </a:r>
          </a:p>
        </p:txBody>
      </p:sp>
      <p:pic>
        <p:nvPicPr>
          <p:cNvPr id="6" name="Picture 5" descr="Slika na kojoj se prikazuje zamućenje, zeleno, šarenilo, snimka zaslona&#10;&#10;Opis je automatski generiran">
            <a:extLst>
              <a:ext uri="{FF2B5EF4-FFF2-40B4-BE49-F238E27FC236}">
                <a16:creationId xmlns:a16="http://schemas.microsoft.com/office/drawing/2014/main" id="{251D1C8F-B474-368F-58CB-B7296204A5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70" r="43938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4BE90E82-D06E-0EAE-B7C4-3986BAF380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626501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3741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457</Words>
  <Application>Microsoft Office PowerPoint</Application>
  <PresentationFormat>Široki zaslon</PresentationFormat>
  <Paragraphs>72</Paragraphs>
  <Slides>14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Wingdings</vt:lpstr>
      <vt:lpstr>Tema sustava Office</vt:lpstr>
      <vt:lpstr>Pomoćnik u nastavi </vt:lpstr>
      <vt:lpstr>1. KOMUNIKACIJA</vt:lpstr>
      <vt:lpstr>PSIHOLOŠKI MODEL MEĐULJUDSKOG KOMUNICIRANJA</vt:lpstr>
      <vt:lpstr>POŠILJATELJ </vt:lpstr>
      <vt:lpstr>PORUKA</vt:lpstr>
      <vt:lpstr>PRIMATELJ</vt:lpstr>
      <vt:lpstr>POVRATNA VEZA</vt:lpstr>
      <vt:lpstr>KOMUNICIRANJE</vt:lpstr>
      <vt:lpstr>Vrste i načini uspješne komunikacije</vt:lpstr>
      <vt:lpstr>PowerPoint prezentacija</vt:lpstr>
      <vt:lpstr>Teškoće u verbalnoj komunikaciji</vt:lpstr>
      <vt:lpstr>Uspješna komunikacija: Ja-poruke</vt:lpstr>
      <vt:lpstr>Prednost takve komunikacije: </vt:lpstr>
      <vt:lpstr>Slušanje: za uspješnu komunikaciju je važno slušanje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Ljiljana Matošević</dc:creator>
  <cp:lastModifiedBy>Ljiljana Matošević</cp:lastModifiedBy>
  <cp:revision>3</cp:revision>
  <dcterms:created xsi:type="dcterms:W3CDTF">2024-11-08T10:54:12Z</dcterms:created>
  <dcterms:modified xsi:type="dcterms:W3CDTF">2024-11-08T12:33:04Z</dcterms:modified>
</cp:coreProperties>
</file>